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8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9F7A8C11-0E8F-4D03-9192-746662FDBF9B}">
          <p14:sldIdLst>
            <p14:sldId id="485"/>
          </p14:sldIdLst>
        </p14:section>
        <p14:section name="Building Blocks" id="{3201DF29-9A5D-4BD6-BE72-E76BE6742BF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hman, Brendan" initials="RB" lastIdx="1" clrIdx="0">
    <p:extLst>
      <p:ext uri="{19B8F6BF-5375-455C-9EA6-DF929625EA0E}">
        <p15:presenceInfo xmlns:p15="http://schemas.microsoft.com/office/powerpoint/2012/main" userId="S::brahman@nelsonnygaard.com::8d23c9bf-c749-4521-a5fe-09d5e5cc51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a:srgbClr val="CCEFF1"/>
    <a:srgbClr val="FFFFFF"/>
    <a:srgbClr val="00659A"/>
    <a:srgbClr val="288CB4"/>
    <a:srgbClr val="D9D9D9"/>
    <a:srgbClr val="32A0D2"/>
    <a:srgbClr val="008C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36" autoAdjust="0"/>
    <p:restoredTop sz="91864" autoAdjust="0"/>
  </p:normalViewPr>
  <p:slideViewPr>
    <p:cSldViewPr snapToGrid="0">
      <p:cViewPr varScale="1">
        <p:scale>
          <a:sx n="105" d="100"/>
          <a:sy n="105" d="100"/>
        </p:scale>
        <p:origin x="660" y="96"/>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22EC8D-4CCD-47EF-8B41-A446FCC39265}" type="datetimeFigureOut">
              <a:rPr lang="en-US" smtClean="0"/>
              <a:t>10/25/2022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9A1BD1-E95F-4200-8AFF-B5635E4846C3}" type="slidenum">
              <a:rPr lang="en-US" smtClean="0"/>
              <a:t>‹#›</a:t>
            </a:fld>
            <a:endParaRPr lang="en-US"/>
          </a:p>
        </p:txBody>
      </p:sp>
    </p:spTree>
    <p:extLst>
      <p:ext uri="{BB962C8B-B14F-4D97-AF65-F5344CB8AC3E}">
        <p14:creationId xmlns:p14="http://schemas.microsoft.com/office/powerpoint/2010/main" val="416811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9A1BD1-E95F-4200-8AFF-B5635E4846C3}" type="slidenum">
              <a:rPr lang="en-US" smtClean="0"/>
              <a:t>1</a:t>
            </a:fld>
            <a:endParaRPr lang="en-US"/>
          </a:p>
        </p:txBody>
      </p:sp>
    </p:spTree>
    <p:extLst>
      <p:ext uri="{BB962C8B-B14F-4D97-AF65-F5344CB8AC3E}">
        <p14:creationId xmlns:p14="http://schemas.microsoft.com/office/powerpoint/2010/main" val="2364265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9799-9A24-49DC-960C-764984AAF7C7}"/>
              </a:ext>
            </a:extLst>
          </p:cNvPr>
          <p:cNvSpPr>
            <a:spLocks noGrp="1"/>
          </p:cNvSpPr>
          <p:nvPr>
            <p:ph type="title" hasCustomPrompt="1"/>
          </p:nvPr>
        </p:nvSpPr>
        <p:spPr>
          <a:xfrm>
            <a:off x="7647463" y="0"/>
            <a:ext cx="4114322" cy="3886201"/>
          </a:xfrm>
        </p:spPr>
        <p:txBody>
          <a:bodyPr wrap="square" anchor="b" anchorCtr="0">
            <a:noAutofit/>
          </a:bodyPr>
          <a:lstStyle>
            <a:lvl1pPr>
              <a:defRPr sz="4000"/>
            </a:lvl1pPr>
          </a:lstStyle>
          <a:p>
            <a:pPr lvl="0"/>
            <a:r>
              <a:rPr lang="en-US" dirty="0"/>
              <a:t>Presentation</a:t>
            </a:r>
            <a:br>
              <a:rPr lang="en-US" dirty="0"/>
            </a:br>
            <a:r>
              <a:rPr lang="en-US" dirty="0"/>
              <a:t>Title</a:t>
            </a:r>
          </a:p>
        </p:txBody>
      </p:sp>
      <p:sp>
        <p:nvSpPr>
          <p:cNvPr id="10" name="Text Placeholder 9"/>
          <p:cNvSpPr>
            <a:spLocks noGrp="1"/>
          </p:cNvSpPr>
          <p:nvPr>
            <p:ph type="body" sz="quarter" idx="12" hasCustomPrompt="1"/>
          </p:nvPr>
        </p:nvSpPr>
        <p:spPr>
          <a:xfrm>
            <a:off x="7651273" y="3790950"/>
            <a:ext cx="4114800" cy="489686"/>
          </a:xfrm>
        </p:spPr>
        <p:txBody>
          <a:bodyPr>
            <a:spAutoFit/>
          </a:bodyPr>
          <a:lstStyle>
            <a:lvl1pPr marL="0" indent="0">
              <a:buNone/>
              <a:defRPr sz="16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Subtitle or Client or Project</a:t>
            </a:r>
          </a:p>
        </p:txBody>
      </p:sp>
      <p:sp>
        <p:nvSpPr>
          <p:cNvPr id="3" name="Text Placeholder 2">
            <a:extLst>
              <a:ext uri="{FF2B5EF4-FFF2-40B4-BE49-F238E27FC236}">
                <a16:creationId xmlns:a16="http://schemas.microsoft.com/office/drawing/2014/main" id="{965FB2C2-72B4-48F0-BD9A-AA463681536A}"/>
              </a:ext>
            </a:extLst>
          </p:cNvPr>
          <p:cNvSpPr>
            <a:spLocks noGrp="1"/>
          </p:cNvSpPr>
          <p:nvPr>
            <p:ph type="body" sz="quarter" idx="13" hasCustomPrompt="1"/>
          </p:nvPr>
        </p:nvSpPr>
        <p:spPr>
          <a:xfrm>
            <a:off x="7647465" y="4572000"/>
            <a:ext cx="4114323" cy="766685"/>
          </a:xfrm>
        </p:spPr>
        <p:txBody>
          <a:bodyPr>
            <a:spAutoFit/>
          </a:bodyPr>
          <a:lstStyle>
            <a:lvl1pPr marL="1588" indent="-1588">
              <a:buNone/>
              <a:defRPr sz="1600"/>
            </a:lvl1pPr>
          </a:lstStyle>
          <a:p>
            <a:pPr lvl="0"/>
            <a:r>
              <a:rPr lang="en-US" dirty="0"/>
              <a:t>Presenter(s)</a:t>
            </a:r>
            <a:br>
              <a:rPr lang="en-US" dirty="0"/>
            </a:br>
            <a:r>
              <a:rPr lang="en-US" dirty="0"/>
              <a:t>Month 20XX</a:t>
            </a:r>
          </a:p>
        </p:txBody>
      </p:sp>
      <p:sp>
        <p:nvSpPr>
          <p:cNvPr id="6" name="Picture Placeholder 5">
            <a:extLst>
              <a:ext uri="{C183D7F6-B498-43B3-948B-1728B52AA6E4}">
                <adec:decorative xmlns:adec="http://schemas.microsoft.com/office/drawing/2017/decorative" val="1"/>
              </a:ext>
            </a:extLst>
          </p:cNvPr>
          <p:cNvSpPr>
            <a:spLocks noGrp="1"/>
          </p:cNvSpPr>
          <p:nvPr>
            <p:ph type="pic" sz="quarter" idx="10"/>
          </p:nvPr>
        </p:nvSpPr>
        <p:spPr>
          <a:xfrm>
            <a:off x="1" y="0"/>
            <a:ext cx="7315200" cy="6858000"/>
          </a:xfrm>
        </p:spPr>
        <p:txBody>
          <a:bodyPr anchor="b" anchorCtr="1"/>
          <a:lstStyle>
            <a:lvl1pPr marL="0" indent="0">
              <a:buNone/>
              <a:defRPr/>
            </a:lvl1pPr>
          </a:lstStyle>
          <a:p>
            <a:r>
              <a:rPr lang="en-US" dirty="0"/>
              <a:t>Click icon to add picture</a:t>
            </a:r>
          </a:p>
        </p:txBody>
      </p:sp>
    </p:spTree>
    <p:extLst>
      <p:ext uri="{BB962C8B-B14F-4D97-AF65-F5344CB8AC3E}">
        <p14:creationId xmlns:p14="http://schemas.microsoft.com/office/powerpoint/2010/main" val="126811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0244F7-20C0-4A57-9BC8-073CF8546551}"/>
              </a:ext>
            </a:extLst>
          </p:cNvPr>
          <p:cNvSpPr>
            <a:spLocks noGrp="1"/>
          </p:cNvSpPr>
          <p:nvPr>
            <p:ph type="title" hasCustomPrompt="1"/>
          </p:nvPr>
        </p:nvSpPr>
        <p:spPr/>
        <p:txBody>
          <a:bodyPr/>
          <a:lstStyle>
            <a:lvl1pPr>
              <a:defRPr/>
            </a:lvl1pPr>
          </a:lstStyle>
          <a:p>
            <a:r>
              <a:rPr lang="en-US" dirty="0"/>
              <a:t>Slide Title</a:t>
            </a:r>
          </a:p>
        </p:txBody>
      </p:sp>
      <p:sp>
        <p:nvSpPr>
          <p:cNvPr id="9" name="Content Placeholder 2"/>
          <p:cNvSpPr>
            <a:spLocks noGrp="1"/>
          </p:cNvSpPr>
          <p:nvPr>
            <p:ph idx="1" hasCustomPrompt="1"/>
          </p:nvPr>
        </p:nvSpPr>
        <p:spPr>
          <a:xfrm>
            <a:off x="457200" y="1277624"/>
            <a:ext cx="11274552" cy="4986015"/>
          </a:xfrm>
        </p:spPr>
        <p:txBody>
          <a:bodyPr/>
          <a:lstStyle>
            <a:lvl1pPr>
              <a:defRPr/>
            </a:lvl1pPr>
          </a:lstStyle>
          <a:p>
            <a:pPr lvl="0"/>
            <a:r>
              <a:rPr lang="en-US" dirty="0"/>
              <a:t>Bullet 1</a:t>
            </a:r>
          </a:p>
          <a:p>
            <a:pPr lvl="0"/>
            <a:r>
              <a:rPr lang="en-US" dirty="0"/>
              <a:t>Bullet 2</a:t>
            </a:r>
          </a:p>
          <a:p>
            <a:pPr lvl="0"/>
            <a:r>
              <a:rPr lang="en-US" dirty="0"/>
              <a:t>Bullet 3</a:t>
            </a:r>
          </a:p>
        </p:txBody>
      </p:sp>
      <p:sp>
        <p:nvSpPr>
          <p:cNvPr id="5" name="Footer Placeholder 3">
            <a:extLst>
              <a:ext uri="{FF2B5EF4-FFF2-40B4-BE49-F238E27FC236}">
                <a16:creationId xmlns:a16="http://schemas.microsoft.com/office/drawing/2014/main" id="{9F8BD1D3-6336-4E14-86E7-3442F8A6D345}"/>
              </a:ext>
              <a:ext uri="{C183D7F6-B498-43B3-948B-1728B52AA6E4}">
                <adec:decorative xmlns:adec="http://schemas.microsoft.com/office/drawing/2017/decorative" val="1"/>
              </a:ext>
            </a:extLst>
          </p:cNvPr>
          <p:cNvSpPr>
            <a:spLocks noGrp="1"/>
          </p:cNvSpPr>
          <p:nvPr>
            <p:ph type="ftr" sz="quarter" idx="3"/>
          </p:nvPr>
        </p:nvSpPr>
        <p:spPr>
          <a:xfrm>
            <a:off x="-1" y="6495926"/>
            <a:ext cx="12185071" cy="365125"/>
          </a:xfrm>
          <a:prstGeom prst="rect">
            <a:avLst/>
          </a:prstGeom>
          <a:solidFill>
            <a:schemeClr val="bg1">
              <a:lumMod val="85000"/>
            </a:schemeClr>
          </a:solidFill>
        </p:spPr>
        <p:txBody>
          <a:bodyPr vert="horz" lIns="91440" tIns="45720" rIns="91440" bIns="45720" rtlCol="0" anchor="ctr"/>
          <a:lstStyle>
            <a:lvl1pPr algn="l">
              <a:defRPr sz="1200">
                <a:solidFill>
                  <a:schemeClr val="bg1">
                    <a:lumMod val="65000"/>
                  </a:schemeClr>
                </a:solidFill>
              </a:defRPr>
            </a:lvl1pPr>
          </a:lstStyle>
          <a:p>
            <a:endParaRPr lang="en-US" dirty="0">
              <a:solidFill>
                <a:schemeClr val="bg1">
                  <a:lumMod val="65000"/>
                </a:schemeClr>
              </a:solidFill>
            </a:endParaRPr>
          </a:p>
        </p:txBody>
      </p:sp>
      <p:sp>
        <p:nvSpPr>
          <p:cNvPr id="19" name="Slide Number Placeholder 4">
            <a:extLst>
              <a:ext uri="{FF2B5EF4-FFF2-40B4-BE49-F238E27FC236}">
                <a16:creationId xmlns:a16="http://schemas.microsoft.com/office/drawing/2014/main" id="{6AF48545-3020-40E4-AAFD-33E6497571CF}"/>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299019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82AA2667-1606-436E-8743-31C946902A76}"/>
              </a:ext>
            </a:extLst>
          </p:cNvPr>
          <p:cNvSpPr>
            <a:spLocks noGrp="1"/>
          </p:cNvSpPr>
          <p:nvPr>
            <p:ph type="title" hasCustomPrompt="1"/>
          </p:nvPr>
        </p:nvSpPr>
        <p:spPr>
          <a:xfrm>
            <a:off x="457200" y="594360"/>
            <a:ext cx="11274552" cy="791179"/>
          </a:xfrm>
        </p:spPr>
        <p:txBody>
          <a:bodyPr/>
          <a:lstStyle>
            <a:lvl1pPr>
              <a:defRPr/>
            </a:lvl1pPr>
          </a:lstStyle>
          <a:p>
            <a:r>
              <a:rPr lang="en-US" dirty="0"/>
              <a:t>Slide Title</a:t>
            </a:r>
          </a:p>
        </p:txBody>
      </p:sp>
      <p:sp>
        <p:nvSpPr>
          <p:cNvPr id="10" name="Text Placeholder 7">
            <a:extLst>
              <a:ext uri="{FF2B5EF4-FFF2-40B4-BE49-F238E27FC236}">
                <a16:creationId xmlns:a16="http://schemas.microsoft.com/office/drawing/2014/main" id="{24074432-9C28-4FD6-8801-E04A0428C814}"/>
              </a:ext>
            </a:extLst>
          </p:cNvPr>
          <p:cNvSpPr>
            <a:spLocks noGrp="1"/>
          </p:cNvSpPr>
          <p:nvPr>
            <p:ph type="body" sz="quarter" idx="13" hasCustomPrompt="1"/>
          </p:nvPr>
        </p:nvSpPr>
        <p:spPr>
          <a:xfrm>
            <a:off x="457200" y="1097280"/>
            <a:ext cx="11274552" cy="517065"/>
          </a:xfrm>
        </p:spPr>
        <p:txBody>
          <a:bodyPr wrap="square">
            <a:spAutoFit/>
          </a:bodyPr>
          <a:lstStyle>
            <a:lvl1pPr marL="0" indent="0">
              <a:buFontTx/>
              <a:buNone/>
              <a:defRPr sz="1800" b="1" cap="all" baseline="0">
                <a:solidFill>
                  <a:sysClr val="windowText" lastClr="000000"/>
                </a:solidFill>
              </a:defRPr>
            </a:lvl1pPr>
          </a:lstStyle>
          <a:p>
            <a:pPr lvl="0"/>
            <a:r>
              <a:rPr lang="en-US" dirty="0"/>
              <a:t>Subtitle</a:t>
            </a:r>
          </a:p>
        </p:txBody>
      </p:sp>
      <p:sp>
        <p:nvSpPr>
          <p:cNvPr id="7" name="Content Placeholder 2">
            <a:extLst>
              <a:ext uri="{FF2B5EF4-FFF2-40B4-BE49-F238E27FC236}">
                <a16:creationId xmlns:a16="http://schemas.microsoft.com/office/drawing/2014/main" id="{9C666316-090B-475D-BC9B-95DFCB132F81}"/>
              </a:ext>
            </a:extLst>
          </p:cNvPr>
          <p:cNvSpPr>
            <a:spLocks noGrp="1"/>
          </p:cNvSpPr>
          <p:nvPr>
            <p:ph idx="1" hasCustomPrompt="1"/>
          </p:nvPr>
        </p:nvSpPr>
        <p:spPr>
          <a:xfrm>
            <a:off x="457200" y="1614345"/>
            <a:ext cx="11274552" cy="4649294"/>
          </a:xfrm>
        </p:spPr>
        <p:txBody>
          <a:bodyPr/>
          <a:lstStyle>
            <a:lvl1pPr>
              <a:defRPr/>
            </a:lvl1pPr>
          </a:lstStyle>
          <a:p>
            <a:pPr lvl="0"/>
            <a:r>
              <a:rPr lang="en-US" dirty="0"/>
              <a:t>Bullet 1</a:t>
            </a:r>
          </a:p>
          <a:p>
            <a:pPr lvl="0"/>
            <a:r>
              <a:rPr lang="en-US" dirty="0"/>
              <a:t>Bullet 2</a:t>
            </a:r>
          </a:p>
          <a:p>
            <a:pPr lvl="0"/>
            <a:r>
              <a:rPr lang="en-US" dirty="0"/>
              <a:t>Bullet 3</a:t>
            </a:r>
          </a:p>
        </p:txBody>
      </p:sp>
      <p:sp>
        <p:nvSpPr>
          <p:cNvPr id="5" name="Footer Placeholder 3">
            <a:extLst>
              <a:ext uri="{FF2B5EF4-FFF2-40B4-BE49-F238E27FC236}">
                <a16:creationId xmlns:a16="http://schemas.microsoft.com/office/drawing/2014/main" id="{4AC75E96-32C5-4673-A73B-66275A8021D0}"/>
              </a:ext>
              <a:ext uri="{C183D7F6-B498-43B3-948B-1728B52AA6E4}">
                <adec:decorative xmlns:adec="http://schemas.microsoft.com/office/drawing/2017/decorative" val="1"/>
              </a:ext>
            </a:extLst>
          </p:cNvPr>
          <p:cNvSpPr>
            <a:spLocks noGrp="1"/>
          </p:cNvSpPr>
          <p:nvPr>
            <p:ph type="ftr" sz="quarter" idx="3"/>
          </p:nvPr>
        </p:nvSpPr>
        <p:spPr>
          <a:xfrm>
            <a:off x="-1" y="6495926"/>
            <a:ext cx="12185071" cy="365125"/>
          </a:xfrm>
          <a:prstGeom prst="rect">
            <a:avLst/>
          </a:prstGeom>
          <a:solidFill>
            <a:schemeClr val="bg1">
              <a:lumMod val="85000"/>
            </a:schemeClr>
          </a:solidFill>
        </p:spPr>
        <p:txBody>
          <a:bodyPr vert="horz" lIns="91440" tIns="45720" rIns="91440" bIns="45720" rtlCol="0" anchor="ctr"/>
          <a:lstStyle>
            <a:lvl1pPr algn="l">
              <a:defRPr sz="1200">
                <a:solidFill>
                  <a:schemeClr val="bg1">
                    <a:lumMod val="65000"/>
                  </a:schemeClr>
                </a:solidFill>
              </a:defRPr>
            </a:lvl1pPr>
          </a:lstStyle>
          <a:p>
            <a:endParaRPr lang="en-US" dirty="0">
              <a:solidFill>
                <a:schemeClr val="bg1">
                  <a:lumMod val="65000"/>
                </a:schemeClr>
              </a:solidFill>
            </a:endParaRPr>
          </a:p>
        </p:txBody>
      </p:sp>
      <p:sp>
        <p:nvSpPr>
          <p:cNvPr id="13" name="Slide Number Placeholder 4">
            <a:extLst>
              <a:ext uri="{FF2B5EF4-FFF2-40B4-BE49-F238E27FC236}">
                <a16:creationId xmlns:a16="http://schemas.microsoft.com/office/drawing/2014/main" id="{12341D37-C0BB-4688-9390-4F5C60E41BDE}"/>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1619188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Long Tex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0244F7-20C0-4A57-9BC8-073CF8546551}"/>
              </a:ext>
            </a:extLst>
          </p:cNvPr>
          <p:cNvSpPr>
            <a:spLocks noGrp="1"/>
          </p:cNvSpPr>
          <p:nvPr>
            <p:ph type="title" hasCustomPrompt="1"/>
          </p:nvPr>
        </p:nvSpPr>
        <p:spPr>
          <a:xfrm>
            <a:off x="457200" y="594360"/>
            <a:ext cx="11274552" cy="683264"/>
          </a:xfrm>
        </p:spPr>
        <p:txBody>
          <a:bodyPr/>
          <a:lstStyle>
            <a:lvl1pPr>
              <a:defRPr/>
            </a:lvl1pPr>
          </a:lstStyle>
          <a:p>
            <a:r>
              <a:rPr lang="en-US" dirty="0"/>
              <a:t>Slide Title (2 Lines)</a:t>
            </a:r>
          </a:p>
        </p:txBody>
      </p:sp>
      <p:sp>
        <p:nvSpPr>
          <p:cNvPr id="9" name="Content Placeholder 2"/>
          <p:cNvSpPr>
            <a:spLocks noGrp="1"/>
          </p:cNvSpPr>
          <p:nvPr>
            <p:ph idx="1" hasCustomPrompt="1"/>
          </p:nvPr>
        </p:nvSpPr>
        <p:spPr>
          <a:xfrm>
            <a:off x="457200" y="1720822"/>
            <a:ext cx="11274552" cy="4542819"/>
          </a:xfrm>
        </p:spPr>
        <p:txBody>
          <a:bodyPr/>
          <a:lstStyle>
            <a:lvl1pPr>
              <a:defRPr/>
            </a:lvl1pPr>
          </a:lstStyle>
          <a:p>
            <a:pPr lvl="0"/>
            <a:r>
              <a:rPr lang="en-US" dirty="0"/>
              <a:t>Bullet 1</a:t>
            </a:r>
          </a:p>
          <a:p>
            <a:pPr lvl="0"/>
            <a:r>
              <a:rPr lang="en-US" dirty="0"/>
              <a:t>Bullet 2</a:t>
            </a:r>
          </a:p>
          <a:p>
            <a:pPr lvl="0"/>
            <a:r>
              <a:rPr lang="en-US" dirty="0"/>
              <a:t>Bullet 3</a:t>
            </a:r>
          </a:p>
        </p:txBody>
      </p:sp>
      <p:sp>
        <p:nvSpPr>
          <p:cNvPr id="5" name="Footer Placeholder 3">
            <a:extLst>
              <a:ext uri="{FF2B5EF4-FFF2-40B4-BE49-F238E27FC236}">
                <a16:creationId xmlns:a16="http://schemas.microsoft.com/office/drawing/2014/main" id="{00E1710C-42E3-482D-BD54-F3E6A8345560}"/>
              </a:ext>
              <a:ext uri="{C183D7F6-B498-43B3-948B-1728B52AA6E4}">
                <adec:decorative xmlns:adec="http://schemas.microsoft.com/office/drawing/2017/decorative" val="1"/>
              </a:ext>
            </a:extLst>
          </p:cNvPr>
          <p:cNvSpPr>
            <a:spLocks noGrp="1"/>
          </p:cNvSpPr>
          <p:nvPr>
            <p:ph type="ftr" sz="quarter" idx="3"/>
          </p:nvPr>
        </p:nvSpPr>
        <p:spPr>
          <a:xfrm>
            <a:off x="-1" y="6495926"/>
            <a:ext cx="12185071" cy="365125"/>
          </a:xfrm>
          <a:prstGeom prst="rect">
            <a:avLst/>
          </a:prstGeom>
          <a:solidFill>
            <a:schemeClr val="bg1">
              <a:lumMod val="85000"/>
            </a:schemeClr>
          </a:solidFill>
        </p:spPr>
        <p:txBody>
          <a:bodyPr vert="horz" lIns="91440" tIns="45720" rIns="91440" bIns="45720" rtlCol="0" anchor="ctr"/>
          <a:lstStyle>
            <a:lvl1pPr algn="l">
              <a:defRPr sz="1200">
                <a:solidFill>
                  <a:schemeClr val="bg1">
                    <a:lumMod val="65000"/>
                  </a:schemeClr>
                </a:solidFill>
              </a:defRPr>
            </a:lvl1pPr>
          </a:lstStyle>
          <a:p>
            <a:endParaRPr lang="en-US" dirty="0">
              <a:solidFill>
                <a:schemeClr val="bg1">
                  <a:lumMod val="65000"/>
                </a:schemeClr>
              </a:solidFill>
            </a:endParaRPr>
          </a:p>
        </p:txBody>
      </p:sp>
      <p:sp>
        <p:nvSpPr>
          <p:cNvPr id="19" name="Slide Number Placeholder 4">
            <a:extLst>
              <a:ext uri="{FF2B5EF4-FFF2-40B4-BE49-F238E27FC236}">
                <a16:creationId xmlns:a16="http://schemas.microsoft.com/office/drawing/2014/main" id="{BDFA3524-14CC-487A-99B4-54FC7295FBD5}"/>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1955336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77FB49-D950-4B9B-9A57-9E98DB6A9D35}"/>
              </a:ext>
            </a:extLst>
          </p:cNvPr>
          <p:cNvSpPr>
            <a:spLocks noGrp="1"/>
          </p:cNvSpPr>
          <p:nvPr>
            <p:ph type="title" hasCustomPrompt="1"/>
          </p:nvPr>
        </p:nvSpPr>
        <p:spPr>
          <a:xfrm>
            <a:off x="457200" y="594360"/>
            <a:ext cx="6099048" cy="683264"/>
          </a:xfrm>
        </p:spPr>
        <p:txBody>
          <a:bodyPr/>
          <a:lstStyle>
            <a:lvl1pPr>
              <a:defRPr/>
            </a:lvl1pPr>
          </a:lstStyle>
          <a:p>
            <a:r>
              <a:rPr lang="en-US" dirty="0"/>
              <a:t>Slide Title</a:t>
            </a:r>
          </a:p>
        </p:txBody>
      </p:sp>
      <p:sp>
        <p:nvSpPr>
          <p:cNvPr id="15" name="Content Placeholder 2">
            <a:extLst>
              <a:ext uri="{FF2B5EF4-FFF2-40B4-BE49-F238E27FC236}">
                <a16:creationId xmlns:a16="http://schemas.microsoft.com/office/drawing/2014/main" id="{0441907A-28E0-4899-BDC4-7A2564D8F857}"/>
              </a:ext>
            </a:extLst>
          </p:cNvPr>
          <p:cNvSpPr>
            <a:spLocks noGrp="1"/>
          </p:cNvSpPr>
          <p:nvPr>
            <p:ph idx="16" hasCustomPrompt="1"/>
          </p:nvPr>
        </p:nvSpPr>
        <p:spPr>
          <a:xfrm>
            <a:off x="457200" y="1277624"/>
            <a:ext cx="6099048" cy="4986017"/>
          </a:xfrm>
        </p:spPr>
        <p:txBody>
          <a:bodyPr/>
          <a:lstStyle>
            <a:lvl1pPr>
              <a:defRPr/>
            </a:lvl1pPr>
          </a:lstStyle>
          <a:p>
            <a:pPr lvl="0"/>
            <a:r>
              <a:rPr lang="en-US" dirty="0"/>
              <a:t>Bullet 1</a:t>
            </a:r>
          </a:p>
          <a:p>
            <a:pPr lvl="0"/>
            <a:r>
              <a:rPr lang="en-US" dirty="0"/>
              <a:t>Bullet 2</a:t>
            </a:r>
          </a:p>
          <a:p>
            <a:pPr lvl="0"/>
            <a:r>
              <a:rPr lang="en-US" dirty="0"/>
              <a:t>Bullet 3</a:t>
            </a:r>
          </a:p>
        </p:txBody>
      </p:sp>
      <p:sp>
        <p:nvSpPr>
          <p:cNvPr id="14" name="Content Placeholder 2"/>
          <p:cNvSpPr>
            <a:spLocks noGrp="1"/>
          </p:cNvSpPr>
          <p:nvPr>
            <p:ph idx="1" hasCustomPrompt="1"/>
          </p:nvPr>
        </p:nvSpPr>
        <p:spPr>
          <a:xfrm>
            <a:off x="7071360" y="0"/>
            <a:ext cx="5120640" cy="6858000"/>
          </a:xfrm>
        </p:spPr>
        <p:txBody>
          <a:bodyPr/>
          <a:lstStyle>
            <a:lvl1pPr marL="0" indent="0">
              <a:buNone/>
              <a:defRPr/>
            </a:lvl1pPr>
          </a:lstStyle>
          <a:p>
            <a:pPr lvl="0"/>
            <a:r>
              <a:rPr lang="en-US" dirty="0"/>
              <a:t>Insert image</a:t>
            </a:r>
          </a:p>
        </p:txBody>
      </p:sp>
      <p:sp>
        <p:nvSpPr>
          <p:cNvPr id="5" name="Footer Placeholder 3">
            <a:extLst>
              <a:ext uri="{FF2B5EF4-FFF2-40B4-BE49-F238E27FC236}">
                <a16:creationId xmlns:a16="http://schemas.microsoft.com/office/drawing/2014/main" id="{1B8FA7AE-E0F1-44DC-8A78-541AE0556599}"/>
              </a:ext>
              <a:ext uri="{C183D7F6-B498-43B3-948B-1728B52AA6E4}">
                <adec:decorative xmlns:adec="http://schemas.microsoft.com/office/drawing/2017/decorative" val="1"/>
              </a:ext>
            </a:extLst>
          </p:cNvPr>
          <p:cNvSpPr>
            <a:spLocks noGrp="1"/>
          </p:cNvSpPr>
          <p:nvPr>
            <p:ph type="ftr" sz="quarter" idx="3"/>
          </p:nvPr>
        </p:nvSpPr>
        <p:spPr>
          <a:xfrm>
            <a:off x="-1" y="6495926"/>
            <a:ext cx="12185071" cy="365125"/>
          </a:xfrm>
          <a:prstGeom prst="rect">
            <a:avLst/>
          </a:prstGeom>
          <a:solidFill>
            <a:schemeClr val="bg1">
              <a:lumMod val="85000"/>
            </a:schemeClr>
          </a:solidFill>
        </p:spPr>
        <p:txBody>
          <a:bodyPr vert="horz" lIns="91440" tIns="45720" rIns="91440" bIns="45720" rtlCol="0" anchor="ctr"/>
          <a:lstStyle>
            <a:lvl1pPr algn="l">
              <a:defRPr sz="1200">
                <a:solidFill>
                  <a:schemeClr val="bg1">
                    <a:lumMod val="65000"/>
                  </a:schemeClr>
                </a:solidFill>
              </a:defRPr>
            </a:lvl1pPr>
          </a:lstStyle>
          <a:p>
            <a:endParaRPr lang="en-US" dirty="0">
              <a:solidFill>
                <a:schemeClr val="bg1">
                  <a:lumMod val="65000"/>
                </a:schemeClr>
              </a:solidFill>
            </a:endParaRPr>
          </a:p>
        </p:txBody>
      </p:sp>
      <p:sp>
        <p:nvSpPr>
          <p:cNvPr id="21" name="Slide Number Placeholder 4">
            <a:extLst>
              <a:ext uri="{FF2B5EF4-FFF2-40B4-BE49-F238E27FC236}">
                <a16:creationId xmlns:a16="http://schemas.microsoft.com/office/drawing/2014/main" id="{0A07D3DB-B34C-45CC-90D6-44DC9A6D531C}"/>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860995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77FB49-D950-4B9B-9A57-9E98DB6A9D35}"/>
              </a:ext>
            </a:extLst>
          </p:cNvPr>
          <p:cNvSpPr>
            <a:spLocks noGrp="1"/>
          </p:cNvSpPr>
          <p:nvPr>
            <p:ph type="title" hasCustomPrompt="1"/>
          </p:nvPr>
        </p:nvSpPr>
        <p:spPr>
          <a:xfrm>
            <a:off x="457200" y="594360"/>
            <a:ext cx="6099048" cy="791179"/>
          </a:xfrm>
        </p:spPr>
        <p:txBody>
          <a:bodyPr/>
          <a:lstStyle>
            <a:lvl1pPr>
              <a:defRPr/>
            </a:lvl1pPr>
          </a:lstStyle>
          <a:p>
            <a:r>
              <a:rPr lang="en-US" dirty="0"/>
              <a:t>Slide Title</a:t>
            </a:r>
          </a:p>
        </p:txBody>
      </p:sp>
      <p:sp>
        <p:nvSpPr>
          <p:cNvPr id="5" name="Text Placeholder 7">
            <a:extLst>
              <a:ext uri="{FF2B5EF4-FFF2-40B4-BE49-F238E27FC236}">
                <a16:creationId xmlns:a16="http://schemas.microsoft.com/office/drawing/2014/main" id="{F0192C49-9644-4582-9500-1461FFA1BCE9}"/>
              </a:ext>
            </a:extLst>
          </p:cNvPr>
          <p:cNvSpPr>
            <a:spLocks noGrp="1"/>
          </p:cNvSpPr>
          <p:nvPr>
            <p:ph type="body" sz="quarter" idx="13" hasCustomPrompt="1"/>
          </p:nvPr>
        </p:nvSpPr>
        <p:spPr>
          <a:xfrm>
            <a:off x="457200" y="1097280"/>
            <a:ext cx="6099048" cy="517065"/>
          </a:xfrm>
        </p:spPr>
        <p:txBody>
          <a:bodyPr wrap="square">
            <a:spAutoFit/>
          </a:bodyPr>
          <a:lstStyle>
            <a:lvl1pPr marL="0" indent="0">
              <a:buFontTx/>
              <a:buNone/>
              <a:defRPr sz="1800" b="1" cap="all" baseline="0">
                <a:solidFill>
                  <a:sysClr val="windowText" lastClr="000000"/>
                </a:solidFill>
              </a:defRPr>
            </a:lvl1pPr>
          </a:lstStyle>
          <a:p>
            <a:pPr lvl="0"/>
            <a:r>
              <a:rPr lang="en-US" dirty="0"/>
              <a:t>Subtitle</a:t>
            </a:r>
          </a:p>
        </p:txBody>
      </p:sp>
      <p:sp>
        <p:nvSpPr>
          <p:cNvPr id="15" name="Content Placeholder 2">
            <a:extLst>
              <a:ext uri="{FF2B5EF4-FFF2-40B4-BE49-F238E27FC236}">
                <a16:creationId xmlns:a16="http://schemas.microsoft.com/office/drawing/2014/main" id="{0441907A-28E0-4899-BDC4-7A2564D8F857}"/>
              </a:ext>
            </a:extLst>
          </p:cNvPr>
          <p:cNvSpPr>
            <a:spLocks noGrp="1"/>
          </p:cNvSpPr>
          <p:nvPr>
            <p:ph idx="16" hasCustomPrompt="1"/>
          </p:nvPr>
        </p:nvSpPr>
        <p:spPr>
          <a:xfrm>
            <a:off x="457200" y="1614345"/>
            <a:ext cx="6099048" cy="4649295"/>
          </a:xfrm>
        </p:spPr>
        <p:txBody>
          <a:bodyPr/>
          <a:lstStyle>
            <a:lvl1pPr>
              <a:defRPr/>
            </a:lvl1pPr>
          </a:lstStyle>
          <a:p>
            <a:pPr lvl="0"/>
            <a:r>
              <a:rPr lang="en-US" dirty="0"/>
              <a:t>Bullet 1</a:t>
            </a:r>
          </a:p>
          <a:p>
            <a:pPr lvl="0"/>
            <a:r>
              <a:rPr lang="en-US" dirty="0"/>
              <a:t>Bullet 2</a:t>
            </a:r>
          </a:p>
          <a:p>
            <a:pPr lvl="0"/>
            <a:r>
              <a:rPr lang="en-US" dirty="0"/>
              <a:t>Bullet 3</a:t>
            </a:r>
          </a:p>
        </p:txBody>
      </p:sp>
      <p:sp>
        <p:nvSpPr>
          <p:cNvPr id="14" name="Content Placeholder 2"/>
          <p:cNvSpPr>
            <a:spLocks noGrp="1"/>
          </p:cNvSpPr>
          <p:nvPr>
            <p:ph idx="1" hasCustomPrompt="1"/>
          </p:nvPr>
        </p:nvSpPr>
        <p:spPr>
          <a:xfrm>
            <a:off x="7071360" y="0"/>
            <a:ext cx="5120640" cy="6858000"/>
          </a:xfrm>
        </p:spPr>
        <p:txBody>
          <a:bodyPr/>
          <a:lstStyle>
            <a:lvl1pPr marL="0" indent="0">
              <a:buNone/>
              <a:defRPr/>
            </a:lvl1pPr>
          </a:lstStyle>
          <a:p>
            <a:pPr lvl="0"/>
            <a:r>
              <a:rPr lang="en-US" dirty="0"/>
              <a:t>Insert image</a:t>
            </a:r>
          </a:p>
        </p:txBody>
      </p:sp>
      <p:sp>
        <p:nvSpPr>
          <p:cNvPr id="6" name="Footer Placeholder 3">
            <a:extLst>
              <a:ext uri="{FF2B5EF4-FFF2-40B4-BE49-F238E27FC236}">
                <a16:creationId xmlns:a16="http://schemas.microsoft.com/office/drawing/2014/main" id="{7325315C-1BAC-4F91-84C1-11C527A55C7C}"/>
              </a:ext>
              <a:ext uri="{C183D7F6-B498-43B3-948B-1728B52AA6E4}">
                <adec:decorative xmlns:adec="http://schemas.microsoft.com/office/drawing/2017/decorative" val="1"/>
              </a:ext>
            </a:extLst>
          </p:cNvPr>
          <p:cNvSpPr>
            <a:spLocks noGrp="1"/>
          </p:cNvSpPr>
          <p:nvPr>
            <p:ph type="ftr" sz="quarter" idx="3"/>
          </p:nvPr>
        </p:nvSpPr>
        <p:spPr>
          <a:xfrm>
            <a:off x="-1" y="6495926"/>
            <a:ext cx="12185071" cy="365125"/>
          </a:xfrm>
          <a:prstGeom prst="rect">
            <a:avLst/>
          </a:prstGeom>
          <a:solidFill>
            <a:schemeClr val="bg1">
              <a:lumMod val="85000"/>
            </a:schemeClr>
          </a:solidFill>
        </p:spPr>
        <p:txBody>
          <a:bodyPr vert="horz" lIns="91440" tIns="45720" rIns="91440" bIns="45720" rtlCol="0" anchor="ctr"/>
          <a:lstStyle>
            <a:lvl1pPr algn="l">
              <a:defRPr sz="1200">
                <a:solidFill>
                  <a:schemeClr val="bg1">
                    <a:lumMod val="65000"/>
                  </a:schemeClr>
                </a:solidFill>
              </a:defRPr>
            </a:lvl1pPr>
          </a:lstStyle>
          <a:p>
            <a:endParaRPr lang="en-US" dirty="0">
              <a:solidFill>
                <a:schemeClr val="bg1">
                  <a:lumMod val="65000"/>
                </a:schemeClr>
              </a:solidFill>
            </a:endParaRPr>
          </a:p>
        </p:txBody>
      </p:sp>
      <p:sp>
        <p:nvSpPr>
          <p:cNvPr id="22" name="Slide Number Placeholder 4">
            <a:extLst>
              <a:ext uri="{FF2B5EF4-FFF2-40B4-BE49-F238E27FC236}">
                <a16:creationId xmlns:a16="http://schemas.microsoft.com/office/drawing/2014/main" id="{31BB1C1F-AAFE-4B98-B9F1-43F9F54036D7}"/>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40777568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Long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77FB49-D950-4B9B-9A57-9E98DB6A9D35}"/>
              </a:ext>
            </a:extLst>
          </p:cNvPr>
          <p:cNvSpPr>
            <a:spLocks noGrp="1"/>
          </p:cNvSpPr>
          <p:nvPr>
            <p:ph type="title" hasCustomPrompt="1"/>
          </p:nvPr>
        </p:nvSpPr>
        <p:spPr>
          <a:xfrm>
            <a:off x="457200" y="594360"/>
            <a:ext cx="6099048" cy="683264"/>
          </a:xfrm>
        </p:spPr>
        <p:txBody>
          <a:bodyPr/>
          <a:lstStyle>
            <a:lvl1pPr>
              <a:defRPr/>
            </a:lvl1pPr>
          </a:lstStyle>
          <a:p>
            <a:r>
              <a:rPr lang="en-US" dirty="0"/>
              <a:t>Slide Title (2 lines)</a:t>
            </a:r>
          </a:p>
        </p:txBody>
      </p:sp>
      <p:sp>
        <p:nvSpPr>
          <p:cNvPr id="15" name="Content Placeholder 2">
            <a:extLst>
              <a:ext uri="{FF2B5EF4-FFF2-40B4-BE49-F238E27FC236}">
                <a16:creationId xmlns:a16="http://schemas.microsoft.com/office/drawing/2014/main" id="{0441907A-28E0-4899-BDC4-7A2564D8F857}"/>
              </a:ext>
            </a:extLst>
          </p:cNvPr>
          <p:cNvSpPr>
            <a:spLocks noGrp="1"/>
          </p:cNvSpPr>
          <p:nvPr>
            <p:ph idx="16" hasCustomPrompt="1"/>
          </p:nvPr>
        </p:nvSpPr>
        <p:spPr>
          <a:xfrm>
            <a:off x="457200" y="1720822"/>
            <a:ext cx="6099048" cy="4542818"/>
          </a:xfrm>
        </p:spPr>
        <p:txBody>
          <a:bodyPr/>
          <a:lstStyle>
            <a:lvl1pPr>
              <a:defRPr/>
            </a:lvl1pPr>
          </a:lstStyle>
          <a:p>
            <a:pPr lvl="0"/>
            <a:r>
              <a:rPr lang="en-US" dirty="0"/>
              <a:t>Bullet 1</a:t>
            </a:r>
          </a:p>
          <a:p>
            <a:pPr lvl="0"/>
            <a:r>
              <a:rPr lang="en-US" dirty="0"/>
              <a:t>Bullet 2</a:t>
            </a:r>
          </a:p>
          <a:p>
            <a:pPr lvl="0"/>
            <a:r>
              <a:rPr lang="en-US" dirty="0"/>
              <a:t>Bullet 3</a:t>
            </a:r>
          </a:p>
        </p:txBody>
      </p:sp>
      <p:sp>
        <p:nvSpPr>
          <p:cNvPr id="14" name="Content Placeholder 2"/>
          <p:cNvSpPr>
            <a:spLocks noGrp="1"/>
          </p:cNvSpPr>
          <p:nvPr>
            <p:ph idx="1" hasCustomPrompt="1"/>
          </p:nvPr>
        </p:nvSpPr>
        <p:spPr>
          <a:xfrm>
            <a:off x="7071360" y="0"/>
            <a:ext cx="5120640" cy="6858000"/>
          </a:xfrm>
        </p:spPr>
        <p:txBody>
          <a:bodyPr/>
          <a:lstStyle>
            <a:lvl1pPr marL="0" indent="0">
              <a:buNone/>
              <a:defRPr/>
            </a:lvl1pPr>
          </a:lstStyle>
          <a:p>
            <a:pPr lvl="0"/>
            <a:r>
              <a:rPr lang="en-US"/>
              <a:t>Insert image</a:t>
            </a:r>
          </a:p>
        </p:txBody>
      </p:sp>
      <p:sp>
        <p:nvSpPr>
          <p:cNvPr id="5" name="Footer Placeholder 3">
            <a:extLst>
              <a:ext uri="{FF2B5EF4-FFF2-40B4-BE49-F238E27FC236}">
                <a16:creationId xmlns:a16="http://schemas.microsoft.com/office/drawing/2014/main" id="{1B8FA7AE-E0F1-44DC-8A78-541AE0556599}"/>
              </a:ext>
              <a:ext uri="{C183D7F6-B498-43B3-948B-1728B52AA6E4}">
                <adec:decorative xmlns:adec="http://schemas.microsoft.com/office/drawing/2017/decorative" val="1"/>
              </a:ext>
            </a:extLst>
          </p:cNvPr>
          <p:cNvSpPr>
            <a:spLocks noGrp="1"/>
          </p:cNvSpPr>
          <p:nvPr>
            <p:ph type="ftr" sz="quarter" idx="3"/>
          </p:nvPr>
        </p:nvSpPr>
        <p:spPr>
          <a:xfrm>
            <a:off x="-1" y="6495926"/>
            <a:ext cx="12185071" cy="365125"/>
          </a:xfrm>
          <a:prstGeom prst="rect">
            <a:avLst/>
          </a:prstGeom>
          <a:solidFill>
            <a:schemeClr val="bg1">
              <a:lumMod val="85000"/>
            </a:schemeClr>
          </a:solidFill>
        </p:spPr>
        <p:txBody>
          <a:bodyPr vert="horz" lIns="91440" tIns="45720" rIns="91440" bIns="45720" rtlCol="0" anchor="ctr"/>
          <a:lstStyle>
            <a:lvl1pPr algn="l">
              <a:defRPr sz="1200">
                <a:solidFill>
                  <a:schemeClr val="bg1">
                    <a:lumMod val="65000"/>
                  </a:schemeClr>
                </a:solidFill>
              </a:defRPr>
            </a:lvl1pPr>
          </a:lstStyle>
          <a:p>
            <a:endParaRPr lang="en-US" dirty="0">
              <a:solidFill>
                <a:schemeClr val="bg1">
                  <a:lumMod val="65000"/>
                </a:schemeClr>
              </a:solidFill>
            </a:endParaRPr>
          </a:p>
        </p:txBody>
      </p:sp>
      <p:sp>
        <p:nvSpPr>
          <p:cNvPr id="7" name="Slide Number Placeholder 4">
            <a:extLst>
              <a:ext uri="{FF2B5EF4-FFF2-40B4-BE49-F238E27FC236}">
                <a16:creationId xmlns:a16="http://schemas.microsoft.com/office/drawing/2014/main" id="{3A656539-8E1C-48B2-AEAF-7BC3FA2C9DD6}"/>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40138694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Description 1">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77FB49-D950-4B9B-9A57-9E98DB6A9D35}"/>
              </a:ext>
            </a:extLst>
          </p:cNvPr>
          <p:cNvSpPr>
            <a:spLocks noGrp="1"/>
          </p:cNvSpPr>
          <p:nvPr>
            <p:ph type="title" hasCustomPrompt="1"/>
          </p:nvPr>
        </p:nvSpPr>
        <p:spPr>
          <a:xfrm>
            <a:off x="457200" y="594360"/>
            <a:ext cx="4233672" cy="683264"/>
          </a:xfrm>
        </p:spPr>
        <p:txBody>
          <a:bodyPr/>
          <a:lstStyle>
            <a:lvl1pPr>
              <a:defRPr/>
            </a:lvl1pPr>
          </a:lstStyle>
          <a:p>
            <a:r>
              <a:rPr lang="en-US" dirty="0"/>
              <a:t>Slide Title</a:t>
            </a:r>
          </a:p>
        </p:txBody>
      </p:sp>
      <p:sp>
        <p:nvSpPr>
          <p:cNvPr id="15" name="Content Placeholder 2">
            <a:extLst>
              <a:ext uri="{FF2B5EF4-FFF2-40B4-BE49-F238E27FC236}">
                <a16:creationId xmlns:a16="http://schemas.microsoft.com/office/drawing/2014/main" id="{0441907A-28E0-4899-BDC4-7A2564D8F857}"/>
              </a:ext>
            </a:extLst>
          </p:cNvPr>
          <p:cNvSpPr>
            <a:spLocks noGrp="1"/>
          </p:cNvSpPr>
          <p:nvPr>
            <p:ph idx="16" hasCustomPrompt="1"/>
          </p:nvPr>
        </p:nvSpPr>
        <p:spPr>
          <a:xfrm>
            <a:off x="584074" y="5373012"/>
            <a:ext cx="4106798" cy="890628"/>
          </a:xfrm>
          <a:solidFill>
            <a:schemeClr val="bg2"/>
          </a:solidFill>
        </p:spPr>
        <p:txBody>
          <a:bodyPr anchor="b" anchorCtr="0">
            <a:spAutoFit/>
          </a:bodyPr>
          <a:lstStyle>
            <a:lvl1pPr marL="0" indent="0">
              <a:buNone/>
              <a:defRPr b="1"/>
            </a:lvl1pPr>
          </a:lstStyle>
          <a:p>
            <a:pPr lvl="0"/>
            <a:r>
              <a:rPr lang="en-US" dirty="0"/>
              <a:t>Insert text describing the image to the right</a:t>
            </a:r>
          </a:p>
        </p:txBody>
      </p:sp>
      <p:sp>
        <p:nvSpPr>
          <p:cNvPr id="14" name="Content Placeholder 2"/>
          <p:cNvSpPr>
            <a:spLocks noGrp="1"/>
          </p:cNvSpPr>
          <p:nvPr>
            <p:ph idx="1" hasCustomPrompt="1"/>
          </p:nvPr>
        </p:nvSpPr>
        <p:spPr>
          <a:xfrm>
            <a:off x="5327070" y="0"/>
            <a:ext cx="6858000" cy="6858000"/>
          </a:xfrm>
        </p:spPr>
        <p:txBody>
          <a:bodyPr/>
          <a:lstStyle>
            <a:lvl1pPr marL="0" indent="0">
              <a:buNone/>
              <a:defRPr/>
            </a:lvl1pPr>
          </a:lstStyle>
          <a:p>
            <a:pPr lvl="0"/>
            <a:r>
              <a:rPr lang="en-US"/>
              <a:t>Insert image</a:t>
            </a:r>
          </a:p>
        </p:txBody>
      </p:sp>
      <p:sp>
        <p:nvSpPr>
          <p:cNvPr id="5" name="Footer Placeholder 3">
            <a:extLst>
              <a:ext uri="{FF2B5EF4-FFF2-40B4-BE49-F238E27FC236}">
                <a16:creationId xmlns:a16="http://schemas.microsoft.com/office/drawing/2014/main" id="{1B8FA7AE-E0F1-44DC-8A78-541AE0556599}"/>
              </a:ext>
              <a:ext uri="{C183D7F6-B498-43B3-948B-1728B52AA6E4}">
                <adec:decorative xmlns:adec="http://schemas.microsoft.com/office/drawing/2017/decorative" val="1"/>
              </a:ext>
            </a:extLst>
          </p:cNvPr>
          <p:cNvSpPr>
            <a:spLocks noGrp="1"/>
          </p:cNvSpPr>
          <p:nvPr>
            <p:ph type="ftr" sz="quarter" idx="3"/>
          </p:nvPr>
        </p:nvSpPr>
        <p:spPr>
          <a:xfrm>
            <a:off x="-1" y="6495926"/>
            <a:ext cx="12185071" cy="365125"/>
          </a:xfrm>
          <a:prstGeom prst="rect">
            <a:avLst/>
          </a:prstGeom>
          <a:solidFill>
            <a:schemeClr val="bg1">
              <a:lumMod val="85000"/>
            </a:schemeClr>
          </a:solidFill>
        </p:spPr>
        <p:txBody>
          <a:bodyPr vert="horz" lIns="91440" tIns="45720" rIns="91440" bIns="45720" rtlCol="0" anchor="ctr"/>
          <a:lstStyle>
            <a:lvl1pPr algn="l">
              <a:defRPr sz="1200">
                <a:solidFill>
                  <a:schemeClr val="bg1">
                    <a:lumMod val="65000"/>
                  </a:schemeClr>
                </a:solidFill>
              </a:defRPr>
            </a:lvl1pPr>
          </a:lstStyle>
          <a:p>
            <a:endParaRPr lang="en-US" dirty="0">
              <a:solidFill>
                <a:schemeClr val="bg1">
                  <a:lumMod val="65000"/>
                </a:schemeClr>
              </a:solidFill>
            </a:endParaRPr>
          </a:p>
        </p:txBody>
      </p:sp>
      <p:sp>
        <p:nvSpPr>
          <p:cNvPr id="22" name="Slide Number Placeholder 4">
            <a:extLst>
              <a:ext uri="{FF2B5EF4-FFF2-40B4-BE49-F238E27FC236}">
                <a16:creationId xmlns:a16="http://schemas.microsoft.com/office/drawing/2014/main" id="{CFD9958B-A0E3-4B31-A2DA-596831248E6F}"/>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30281277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Description 2">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279AE5-5BD7-485D-8D57-0872A7BB5B8F}"/>
              </a:ext>
            </a:extLst>
          </p:cNvPr>
          <p:cNvSpPr>
            <a:spLocks noGrp="1"/>
          </p:cNvSpPr>
          <p:nvPr>
            <p:ph type="title" hasCustomPrompt="1"/>
          </p:nvPr>
        </p:nvSpPr>
        <p:spPr/>
        <p:txBody>
          <a:bodyPr/>
          <a:lstStyle>
            <a:lvl1pPr>
              <a:defRPr/>
            </a:lvl1pPr>
          </a:lstStyle>
          <a:p>
            <a:r>
              <a:rPr lang="en-US" dirty="0"/>
              <a:t>Slide Title</a:t>
            </a:r>
          </a:p>
        </p:txBody>
      </p:sp>
      <p:sp>
        <p:nvSpPr>
          <p:cNvPr id="12" name="Text Placeholder 7">
            <a:extLst>
              <a:ext uri="{FF2B5EF4-FFF2-40B4-BE49-F238E27FC236}">
                <a16:creationId xmlns:a16="http://schemas.microsoft.com/office/drawing/2014/main" id="{5253598B-A5F4-430C-856D-7098B0F3348B}"/>
              </a:ext>
            </a:extLst>
          </p:cNvPr>
          <p:cNvSpPr>
            <a:spLocks noGrp="1"/>
          </p:cNvSpPr>
          <p:nvPr>
            <p:ph type="body" sz="quarter" idx="13" hasCustomPrompt="1"/>
          </p:nvPr>
        </p:nvSpPr>
        <p:spPr>
          <a:xfrm>
            <a:off x="457200" y="1097280"/>
            <a:ext cx="11274552" cy="517065"/>
          </a:xfrm>
        </p:spPr>
        <p:txBody>
          <a:bodyPr wrap="square">
            <a:spAutoFit/>
          </a:bodyPr>
          <a:lstStyle>
            <a:lvl1pPr marL="0" indent="0">
              <a:buFontTx/>
              <a:buNone/>
              <a:defRPr sz="1800" b="1" cap="all" baseline="0">
                <a:solidFill>
                  <a:sysClr val="windowText" lastClr="000000"/>
                </a:solidFill>
              </a:defRPr>
            </a:lvl1pPr>
          </a:lstStyle>
          <a:p>
            <a:pPr lvl="0"/>
            <a:r>
              <a:rPr lang="en-US" dirty="0"/>
              <a:t>Subtitle</a:t>
            </a:r>
          </a:p>
        </p:txBody>
      </p:sp>
      <p:sp>
        <p:nvSpPr>
          <p:cNvPr id="16" name="Text Placeholder 15">
            <a:extLst>
              <a:ext uri="{FF2B5EF4-FFF2-40B4-BE49-F238E27FC236}">
                <a16:creationId xmlns:a16="http://schemas.microsoft.com/office/drawing/2014/main" id="{E6195A0D-40BC-41EE-85B1-BA97A9C1DF82}"/>
              </a:ext>
            </a:extLst>
          </p:cNvPr>
          <p:cNvSpPr>
            <a:spLocks noGrp="1"/>
          </p:cNvSpPr>
          <p:nvPr>
            <p:ph type="body" sz="quarter" idx="20" hasCustomPrompt="1"/>
          </p:nvPr>
        </p:nvSpPr>
        <p:spPr>
          <a:xfrm>
            <a:off x="2663825" y="5247976"/>
            <a:ext cx="6858000" cy="794064"/>
          </a:xfrm>
        </p:spPr>
        <p:txBody>
          <a:bodyPr anchor="ctr" anchorCtr="0">
            <a:spAutoFit/>
          </a:bodyPr>
          <a:lstStyle>
            <a:lvl1pPr marL="0" indent="0" algn="ctr">
              <a:buNone/>
              <a:defRPr b="0"/>
            </a:lvl1pPr>
          </a:lstStyle>
          <a:p>
            <a:pPr marL="0" marR="0" lvl="0" indent="0" algn="ctr" defTabSz="914400" rtl="0" eaLnBrk="1" fontAlgn="auto" latinLnBrk="0" hangingPunct="1">
              <a:lnSpc>
                <a:spcPct val="90000"/>
              </a:lnSpc>
              <a:spcBef>
                <a:spcPts val="1000"/>
              </a:spcBef>
              <a:spcAft>
                <a:spcPts val="0"/>
              </a:spcAft>
              <a:buClr>
                <a:schemeClr val="accent1"/>
              </a:buClr>
              <a:buSzPct val="80000"/>
              <a:buFont typeface="Wingdings" panose="05000000000000000000" pitchFamily="2" charset="2"/>
              <a:buNone/>
              <a:tabLst/>
              <a:defRPr/>
            </a:pPr>
            <a:r>
              <a:rPr lang="en-US" dirty="0"/>
              <a:t>Quote or text describing the item above</a:t>
            </a:r>
            <a:br>
              <a:rPr lang="en-US" dirty="0"/>
            </a:br>
            <a:r>
              <a:rPr lang="en-US" dirty="0"/>
              <a:t>(up to 3 lines)</a:t>
            </a:r>
          </a:p>
        </p:txBody>
      </p:sp>
      <p:sp>
        <p:nvSpPr>
          <p:cNvPr id="10" name="Content Placeholder 2">
            <a:extLst>
              <a:ext uri="{FF2B5EF4-FFF2-40B4-BE49-F238E27FC236}">
                <a16:creationId xmlns:a16="http://schemas.microsoft.com/office/drawing/2014/main" id="{0918C2B5-1AC8-4FB4-B807-212CD4DA83BC}"/>
              </a:ext>
            </a:extLst>
          </p:cNvPr>
          <p:cNvSpPr>
            <a:spLocks noGrp="1"/>
          </p:cNvSpPr>
          <p:nvPr>
            <p:ph idx="1" hasCustomPrompt="1"/>
          </p:nvPr>
        </p:nvSpPr>
        <p:spPr>
          <a:xfrm>
            <a:off x="1292225" y="2040201"/>
            <a:ext cx="9601200" cy="2743200"/>
          </a:xfrm>
        </p:spPr>
        <p:txBody>
          <a:bodyPr/>
          <a:lstStyle>
            <a:lvl1pPr>
              <a:buNone/>
              <a:defRPr/>
            </a:lvl1pPr>
          </a:lstStyle>
          <a:p>
            <a:pPr lvl="0"/>
            <a:r>
              <a:rPr lang="en-US" dirty="0"/>
              <a:t>Insert image</a:t>
            </a:r>
          </a:p>
        </p:txBody>
      </p:sp>
      <p:sp>
        <p:nvSpPr>
          <p:cNvPr id="6" name="Footer Placeholder 3">
            <a:extLst>
              <a:ext uri="{FF2B5EF4-FFF2-40B4-BE49-F238E27FC236}">
                <a16:creationId xmlns:a16="http://schemas.microsoft.com/office/drawing/2014/main" id="{58D8BC92-8EA5-451C-B092-B5130C73E5AD}"/>
              </a:ext>
              <a:ext uri="{C183D7F6-B498-43B3-948B-1728B52AA6E4}">
                <adec:decorative xmlns:adec="http://schemas.microsoft.com/office/drawing/2017/decorative" val="1"/>
              </a:ext>
            </a:extLst>
          </p:cNvPr>
          <p:cNvSpPr>
            <a:spLocks noGrp="1"/>
          </p:cNvSpPr>
          <p:nvPr>
            <p:ph type="ftr" sz="quarter" idx="3"/>
          </p:nvPr>
        </p:nvSpPr>
        <p:spPr>
          <a:xfrm>
            <a:off x="-1" y="6495926"/>
            <a:ext cx="12185071" cy="365125"/>
          </a:xfrm>
          <a:prstGeom prst="rect">
            <a:avLst/>
          </a:prstGeom>
          <a:solidFill>
            <a:schemeClr val="bg1">
              <a:lumMod val="85000"/>
            </a:schemeClr>
          </a:solidFill>
        </p:spPr>
        <p:txBody>
          <a:bodyPr vert="horz" lIns="91440" tIns="45720" rIns="91440" bIns="45720" rtlCol="0" anchor="ctr"/>
          <a:lstStyle>
            <a:lvl1pPr algn="l">
              <a:defRPr sz="1200">
                <a:solidFill>
                  <a:schemeClr val="bg1">
                    <a:lumMod val="65000"/>
                  </a:schemeClr>
                </a:solidFill>
              </a:defRPr>
            </a:lvl1pPr>
          </a:lstStyle>
          <a:p>
            <a:endParaRPr lang="en-US" dirty="0">
              <a:solidFill>
                <a:schemeClr val="bg1">
                  <a:lumMod val="65000"/>
                </a:schemeClr>
              </a:solidFill>
            </a:endParaRPr>
          </a:p>
        </p:txBody>
      </p:sp>
      <p:sp>
        <p:nvSpPr>
          <p:cNvPr id="27" name="Slide Number Placeholder 4">
            <a:extLst>
              <a:ext uri="{FF2B5EF4-FFF2-40B4-BE49-F238E27FC236}">
                <a16:creationId xmlns:a16="http://schemas.microsoft.com/office/drawing/2014/main" id="{9EF4C706-F33A-4680-9B36-18148316D495}"/>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738778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Description 3">
    <p:spTree>
      <p:nvGrpSpPr>
        <p:cNvPr id="1" name=""/>
        <p:cNvGrpSpPr/>
        <p:nvPr/>
      </p:nvGrpSpPr>
      <p:grpSpPr>
        <a:xfrm>
          <a:off x="0" y="0"/>
          <a:ext cx="0" cy="0"/>
          <a:chOff x="0" y="0"/>
          <a:chExt cx="0" cy="0"/>
        </a:xfrm>
      </p:grpSpPr>
      <p:sp>
        <p:nvSpPr>
          <p:cNvPr id="3" name="Text Placeholder 2"/>
          <p:cNvSpPr>
            <a:spLocks noGrp="1"/>
          </p:cNvSpPr>
          <p:nvPr>
            <p:ph type="body" sz="quarter" idx="11" hasCustomPrompt="1"/>
          </p:nvPr>
        </p:nvSpPr>
        <p:spPr>
          <a:xfrm>
            <a:off x="0" y="6063936"/>
            <a:ext cx="8229600" cy="794064"/>
          </a:xfrm>
          <a:solidFill>
            <a:schemeClr val="accent1"/>
          </a:solidFill>
        </p:spPr>
        <p:txBody>
          <a:bodyPr lIns="228600" tIns="228600" rIns="228600" bIns="228600" anchor="b" anchorCtr="0">
            <a:spAutoFit/>
          </a:bodyPr>
          <a:lstStyle>
            <a:lvl1pPr marL="0" indent="0">
              <a:buNone/>
              <a:defRPr lang="en-US" sz="2000" b="1" kern="1200" dirty="0">
                <a:solidFill>
                  <a:schemeClr val="bg1"/>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Caption or quote or other text</a:t>
            </a:r>
          </a:p>
        </p:txBody>
      </p:sp>
      <p:sp>
        <p:nvSpPr>
          <p:cNvPr id="6" name="Picture Placeholder 5"/>
          <p:cNvSpPr>
            <a:spLocks noGrp="1"/>
          </p:cNvSpPr>
          <p:nvPr>
            <p:ph type="pic" sz="quarter" idx="10"/>
          </p:nvPr>
        </p:nvSpPr>
        <p:spPr>
          <a:xfrm>
            <a:off x="0" y="0"/>
            <a:ext cx="12192000" cy="6858000"/>
          </a:xfrm>
        </p:spPr>
        <p:txBody>
          <a:bodyPr anchor="t" anchorCtr="1"/>
          <a:lstStyle>
            <a:lvl1pPr marL="0" indent="0" algn="l">
              <a:buNone/>
              <a:defRPr/>
            </a:lvl1pPr>
          </a:lstStyle>
          <a:p>
            <a:r>
              <a:rPr lang="en-US"/>
              <a:t>Click icon to add picture</a:t>
            </a:r>
          </a:p>
        </p:txBody>
      </p:sp>
      <p:sp>
        <p:nvSpPr>
          <p:cNvPr id="17" name="Slide Number Placeholder 4">
            <a:extLst>
              <a:ext uri="{FF2B5EF4-FFF2-40B4-BE49-F238E27FC236}">
                <a16:creationId xmlns:a16="http://schemas.microsoft.com/office/drawing/2014/main" id="{4190BF4A-5631-4A40-B77C-15FAA0BA5AB5}"/>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1503935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2000" cy="6858000"/>
          </a:xfrm>
        </p:spPr>
        <p:txBody>
          <a:bodyPr anchor="b" anchorCtr="1"/>
          <a:lstStyle>
            <a:lvl1pPr marL="0" indent="0">
              <a:buNone/>
              <a:defRPr/>
            </a:lvl1pPr>
          </a:lstStyle>
          <a:p>
            <a:r>
              <a:rPr lang="en-US"/>
              <a:t>Click icon to add picture</a:t>
            </a:r>
          </a:p>
        </p:txBody>
      </p:sp>
      <p:sp>
        <p:nvSpPr>
          <p:cNvPr id="16" name="Slide Number Placeholder 4">
            <a:extLst>
              <a:ext uri="{FF2B5EF4-FFF2-40B4-BE49-F238E27FC236}">
                <a16:creationId xmlns:a16="http://schemas.microsoft.com/office/drawing/2014/main" id="{6780B581-E44C-4509-93B6-5B5B980DE31B}"/>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b="1">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28684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Picture Placeholder 5">
            <a:extLst>
              <a:ext uri="{C183D7F6-B498-43B3-948B-1728B52AA6E4}">
                <adec:decorative xmlns:adec="http://schemas.microsoft.com/office/drawing/2017/decorative" val="1"/>
              </a:ext>
            </a:extLst>
          </p:cNvPr>
          <p:cNvSpPr>
            <a:spLocks noGrp="1"/>
          </p:cNvSpPr>
          <p:nvPr>
            <p:ph type="pic" sz="quarter" idx="10" hasCustomPrompt="1"/>
          </p:nvPr>
        </p:nvSpPr>
        <p:spPr>
          <a:xfrm>
            <a:off x="1" y="0"/>
            <a:ext cx="12191999" cy="6857999"/>
          </a:xfrm>
        </p:spPr>
        <p:txBody>
          <a:bodyPr anchor="t" anchorCtr="0"/>
          <a:lstStyle>
            <a:lvl1pPr marL="0" indent="0">
              <a:buNone/>
              <a:defRPr/>
            </a:lvl1pPr>
          </a:lstStyle>
          <a:p>
            <a:r>
              <a:rPr lang="en-US" dirty="0"/>
              <a:t>Drag a picture into this space to set the background image</a:t>
            </a:r>
          </a:p>
        </p:txBody>
      </p:sp>
      <p:sp>
        <p:nvSpPr>
          <p:cNvPr id="7" name="Text Placeholder 6">
            <a:extLst>
              <a:ext uri="{FF2B5EF4-FFF2-40B4-BE49-F238E27FC236}">
                <a16:creationId xmlns:a16="http://schemas.microsoft.com/office/drawing/2014/main" id="{16768FC8-A50C-437C-9D68-7E8742105A2F}"/>
              </a:ext>
              <a:ext uri="{C183D7F6-B498-43B3-948B-1728B52AA6E4}">
                <adec:decorative xmlns:adec="http://schemas.microsoft.com/office/drawing/2017/decorative" val="1"/>
              </a:ext>
            </a:extLst>
          </p:cNvPr>
          <p:cNvSpPr>
            <a:spLocks noGrp="1"/>
          </p:cNvSpPr>
          <p:nvPr>
            <p:ph type="body" sz="quarter" idx="16" hasCustomPrompt="1"/>
          </p:nvPr>
        </p:nvSpPr>
        <p:spPr>
          <a:xfrm>
            <a:off x="914400" y="914400"/>
            <a:ext cx="5486400" cy="5029200"/>
          </a:xfrm>
          <a:solidFill>
            <a:schemeClr val="accent1"/>
          </a:solidFill>
        </p:spPr>
        <p:txBody>
          <a:bodyPr/>
          <a:lstStyle>
            <a:lvl1pPr>
              <a:buNone/>
              <a:defRPr>
                <a:noFill/>
              </a:defRPr>
            </a:lvl1pPr>
          </a:lstStyle>
          <a:p>
            <a:pPr lvl="0"/>
            <a:r>
              <a:rPr lang="en-US" dirty="0"/>
              <a:t>Leave this box blank</a:t>
            </a:r>
          </a:p>
        </p:txBody>
      </p:sp>
      <p:sp>
        <p:nvSpPr>
          <p:cNvPr id="11" name="Title 1">
            <a:extLst>
              <a:ext uri="{FF2B5EF4-FFF2-40B4-BE49-F238E27FC236}">
                <a16:creationId xmlns:a16="http://schemas.microsoft.com/office/drawing/2014/main" id="{375A67E1-11E5-4B8D-8D4B-1F31C4475A3B}"/>
              </a:ext>
            </a:extLst>
          </p:cNvPr>
          <p:cNvSpPr>
            <a:spLocks noGrp="1"/>
          </p:cNvSpPr>
          <p:nvPr>
            <p:ph type="title" hasCustomPrompt="1"/>
          </p:nvPr>
        </p:nvSpPr>
        <p:spPr>
          <a:xfrm>
            <a:off x="1371598" y="1860964"/>
            <a:ext cx="4571998" cy="1472785"/>
          </a:xfrm>
        </p:spPr>
        <p:txBody>
          <a:bodyPr wrap="square" anchor="b" anchorCtr="0">
            <a:noAutofit/>
          </a:bodyPr>
          <a:lstStyle>
            <a:lvl1pPr>
              <a:defRPr sz="4000">
                <a:solidFill>
                  <a:schemeClr val="bg1"/>
                </a:solidFill>
              </a:defRPr>
            </a:lvl1pPr>
          </a:lstStyle>
          <a:p>
            <a:r>
              <a:rPr lang="en-US" dirty="0"/>
              <a:t>Presentation Title</a:t>
            </a:r>
          </a:p>
        </p:txBody>
      </p:sp>
      <p:sp>
        <p:nvSpPr>
          <p:cNvPr id="21" name="Text Placeholder 9">
            <a:extLst>
              <a:ext uri="{FF2B5EF4-FFF2-40B4-BE49-F238E27FC236}">
                <a16:creationId xmlns:a16="http://schemas.microsoft.com/office/drawing/2014/main" id="{2595C961-9313-4F6E-830D-1A145C115904}"/>
              </a:ext>
            </a:extLst>
          </p:cNvPr>
          <p:cNvSpPr>
            <a:spLocks noGrp="1"/>
          </p:cNvSpPr>
          <p:nvPr>
            <p:ph type="body" sz="quarter" idx="23" hasCustomPrompt="1"/>
          </p:nvPr>
        </p:nvSpPr>
        <p:spPr>
          <a:xfrm>
            <a:off x="1371598" y="3250740"/>
            <a:ext cx="4572000" cy="1745974"/>
          </a:xfrm>
        </p:spPr>
        <p:txBody>
          <a:bodyPr wrap="square">
            <a:noAutofit/>
          </a:bodyPr>
          <a:lstStyle>
            <a:lvl1pPr marL="0" indent="0">
              <a:buNone/>
              <a:defRPr sz="1800" b="1">
                <a:solidFill>
                  <a:schemeClr val="bg1"/>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Presentation Subtitle</a:t>
            </a:r>
          </a:p>
        </p:txBody>
      </p:sp>
      <p:sp>
        <p:nvSpPr>
          <p:cNvPr id="22" name="Text Placeholder 2">
            <a:extLst>
              <a:ext uri="{FF2B5EF4-FFF2-40B4-BE49-F238E27FC236}">
                <a16:creationId xmlns:a16="http://schemas.microsoft.com/office/drawing/2014/main" id="{40815DCA-7D91-4CC4-8C27-39A76DB2F3AA}"/>
              </a:ext>
            </a:extLst>
          </p:cNvPr>
          <p:cNvSpPr>
            <a:spLocks noGrp="1"/>
          </p:cNvSpPr>
          <p:nvPr>
            <p:ph type="body" sz="quarter" idx="24" hasCustomPrompt="1"/>
          </p:nvPr>
        </p:nvSpPr>
        <p:spPr>
          <a:xfrm>
            <a:off x="1371598" y="4996714"/>
            <a:ext cx="4572000" cy="489686"/>
          </a:xfrm>
        </p:spPr>
        <p:txBody>
          <a:bodyPr wrap="square" anchor="b" anchorCtr="0">
            <a:spAutoFit/>
          </a:bodyPr>
          <a:lstStyle>
            <a:lvl1pPr>
              <a:buNone/>
              <a:defRPr sz="1600">
                <a:solidFill>
                  <a:schemeClr val="bg1"/>
                </a:solidFill>
              </a:defRPr>
            </a:lvl1pPr>
          </a:lstStyle>
          <a:p>
            <a:pPr lvl="0"/>
            <a:r>
              <a:rPr lang="en-US" dirty="0"/>
              <a:t>Presenter(s)</a:t>
            </a:r>
          </a:p>
        </p:txBody>
      </p:sp>
      <p:sp>
        <p:nvSpPr>
          <p:cNvPr id="23" name="Text Placeholder 2">
            <a:extLst>
              <a:ext uri="{FF2B5EF4-FFF2-40B4-BE49-F238E27FC236}">
                <a16:creationId xmlns:a16="http://schemas.microsoft.com/office/drawing/2014/main" id="{739EFAA8-5FB2-445E-A17B-17802DEF3BF2}"/>
              </a:ext>
            </a:extLst>
          </p:cNvPr>
          <p:cNvSpPr>
            <a:spLocks noGrp="1"/>
          </p:cNvSpPr>
          <p:nvPr>
            <p:ph type="body" sz="quarter" idx="25" hasCustomPrompt="1"/>
          </p:nvPr>
        </p:nvSpPr>
        <p:spPr>
          <a:xfrm>
            <a:off x="1371600" y="1371600"/>
            <a:ext cx="4571998" cy="489365"/>
          </a:xfrm>
        </p:spPr>
        <p:txBody>
          <a:bodyPr wrap="square">
            <a:spAutoFit/>
          </a:bodyPr>
          <a:lstStyle>
            <a:lvl1pPr>
              <a:buNone/>
              <a:defRPr sz="1600">
                <a:solidFill>
                  <a:schemeClr val="bg1"/>
                </a:solidFill>
              </a:defRPr>
            </a:lvl1pPr>
          </a:lstStyle>
          <a:p>
            <a:pPr lvl="0"/>
            <a:r>
              <a:rPr lang="en-US" dirty="0"/>
              <a:t>Month 20XX</a:t>
            </a:r>
          </a:p>
        </p:txBody>
      </p:sp>
    </p:spTree>
    <p:extLst>
      <p:ext uri="{BB962C8B-B14F-4D97-AF65-F5344CB8AC3E}">
        <p14:creationId xmlns:p14="http://schemas.microsoft.com/office/powerpoint/2010/main" val="33641729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1">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295400" y="2808575"/>
            <a:ext cx="9601199" cy="791179"/>
          </a:xfrm>
        </p:spPr>
        <p:txBody>
          <a:bodyPr anchor="ctr" anchorCtr="0">
            <a:spAutoFit/>
          </a:bodyPr>
          <a:lstStyle>
            <a:lvl1pPr algn="ctr">
              <a:defRPr sz="4400">
                <a:solidFill>
                  <a:schemeClr val="bg1"/>
                </a:solidFill>
              </a:defRPr>
            </a:lvl1pPr>
          </a:lstStyle>
          <a:p>
            <a:r>
              <a:rPr lang="en-US" dirty="0"/>
              <a:t>Quote or key point</a:t>
            </a:r>
          </a:p>
        </p:txBody>
      </p:sp>
      <p:sp>
        <p:nvSpPr>
          <p:cNvPr id="11" name="Slide Number Placeholder 4">
            <a:extLst>
              <a:ext uri="{FF2B5EF4-FFF2-40B4-BE49-F238E27FC236}">
                <a16:creationId xmlns:a16="http://schemas.microsoft.com/office/drawing/2014/main" id="{18C3EE81-612A-4088-A645-A1092E9DFB98}"/>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bg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2412061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2">
    <p:bg>
      <p:bgPr>
        <a:solidFill>
          <a:schemeClr val="accent2"/>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295400" y="2808575"/>
            <a:ext cx="9601199" cy="791179"/>
          </a:xfrm>
        </p:spPr>
        <p:txBody>
          <a:bodyPr anchor="ctr" anchorCtr="0">
            <a:spAutoFit/>
          </a:bodyPr>
          <a:lstStyle>
            <a:lvl1pPr algn="ctr">
              <a:defRPr sz="4400">
                <a:solidFill>
                  <a:schemeClr val="tx1"/>
                </a:solidFill>
              </a:defRPr>
            </a:lvl1pPr>
          </a:lstStyle>
          <a:p>
            <a:r>
              <a:rPr lang="en-US" dirty="0"/>
              <a:t>Quote or key point</a:t>
            </a:r>
          </a:p>
        </p:txBody>
      </p:sp>
      <p:sp>
        <p:nvSpPr>
          <p:cNvPr id="11" name="Slide Number Placeholder 4">
            <a:extLst>
              <a:ext uri="{FF2B5EF4-FFF2-40B4-BE49-F238E27FC236}">
                <a16:creationId xmlns:a16="http://schemas.microsoft.com/office/drawing/2014/main" id="{18C3EE81-612A-4088-A645-A1092E9DFB98}"/>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1179163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3">
    <p:bg>
      <p:bgPr>
        <a:solidFill>
          <a:schemeClr val="accent3"/>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295400" y="2808575"/>
            <a:ext cx="9601199" cy="791179"/>
          </a:xfrm>
        </p:spPr>
        <p:txBody>
          <a:bodyPr anchor="ctr" anchorCtr="0">
            <a:spAutoFit/>
          </a:bodyPr>
          <a:lstStyle>
            <a:lvl1pPr algn="ctr">
              <a:defRPr sz="4400">
                <a:solidFill>
                  <a:schemeClr val="tx1"/>
                </a:solidFill>
              </a:defRPr>
            </a:lvl1pPr>
          </a:lstStyle>
          <a:p>
            <a:r>
              <a:rPr lang="en-US" dirty="0"/>
              <a:t>Quote or key point</a:t>
            </a:r>
          </a:p>
        </p:txBody>
      </p:sp>
      <p:sp>
        <p:nvSpPr>
          <p:cNvPr id="11" name="Slide Number Placeholder 4">
            <a:extLst>
              <a:ext uri="{FF2B5EF4-FFF2-40B4-BE49-F238E27FC236}">
                <a16:creationId xmlns:a16="http://schemas.microsoft.com/office/drawing/2014/main" id="{18C3EE81-612A-4088-A645-A1092E9DFB98}"/>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2954573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4">
    <p:bg>
      <p:bgPr>
        <a:solidFill>
          <a:schemeClr val="accent4"/>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295400" y="2808575"/>
            <a:ext cx="9601199" cy="791179"/>
          </a:xfrm>
        </p:spPr>
        <p:txBody>
          <a:bodyPr anchor="ctr" anchorCtr="0">
            <a:spAutoFit/>
          </a:bodyPr>
          <a:lstStyle>
            <a:lvl1pPr algn="ctr">
              <a:defRPr sz="4400">
                <a:solidFill>
                  <a:schemeClr val="tx1"/>
                </a:solidFill>
              </a:defRPr>
            </a:lvl1pPr>
          </a:lstStyle>
          <a:p>
            <a:r>
              <a:rPr lang="en-US" dirty="0"/>
              <a:t>Quote or key point</a:t>
            </a:r>
          </a:p>
        </p:txBody>
      </p:sp>
      <p:sp>
        <p:nvSpPr>
          <p:cNvPr id="11" name="Slide Number Placeholder 4">
            <a:extLst>
              <a:ext uri="{FF2B5EF4-FFF2-40B4-BE49-F238E27FC236}">
                <a16:creationId xmlns:a16="http://schemas.microsoft.com/office/drawing/2014/main" id="{18C3EE81-612A-4088-A645-A1092E9DFB98}"/>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19552406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27C706C-B7A1-44C9-81A2-1F14DA92812F}"/>
              </a:ext>
            </a:extLst>
          </p:cNvPr>
          <p:cNvSpPr>
            <a:spLocks noGrp="1"/>
          </p:cNvSpPr>
          <p:nvPr>
            <p:ph type="title" hasCustomPrompt="1"/>
          </p:nvPr>
        </p:nvSpPr>
        <p:spPr>
          <a:xfrm>
            <a:off x="4801336" y="2103934"/>
            <a:ext cx="4946650" cy="741037"/>
          </a:xfrm>
        </p:spPr>
        <p:txBody>
          <a:bodyPr wrap="square" anchor="ctr" anchorCtr="0">
            <a:spAutoFit/>
          </a:bodyPr>
          <a:lstStyle>
            <a:lvl1pPr algn="l">
              <a:defRPr sz="4000">
                <a:solidFill>
                  <a:schemeClr val="bg1"/>
                </a:solidFill>
              </a:defRPr>
            </a:lvl1pPr>
          </a:lstStyle>
          <a:p>
            <a:r>
              <a:rPr lang="en-US" dirty="0"/>
              <a:t>[Thank you!]</a:t>
            </a:r>
          </a:p>
        </p:txBody>
      </p:sp>
      <p:sp>
        <p:nvSpPr>
          <p:cNvPr id="10" name="Text Placeholder 9"/>
          <p:cNvSpPr>
            <a:spLocks noGrp="1"/>
          </p:cNvSpPr>
          <p:nvPr>
            <p:ph type="body" sz="quarter" idx="11" hasCustomPrompt="1"/>
          </p:nvPr>
        </p:nvSpPr>
        <p:spPr>
          <a:xfrm>
            <a:off x="4801336" y="3955581"/>
            <a:ext cx="4946650" cy="832536"/>
          </a:xfrm>
        </p:spPr>
        <p:txBody>
          <a:bodyPr anchor="ctr" anchorCtr="0">
            <a:spAutoFit/>
          </a:bodyPr>
          <a:lstStyle>
            <a:lvl1pPr marL="0" indent="0">
              <a:buNone/>
              <a:defRPr sz="1800">
                <a:solidFill>
                  <a:schemeClr val="bg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Presenter(s)</a:t>
            </a:r>
            <a:br>
              <a:rPr lang="en-US" dirty="0"/>
            </a:br>
            <a:r>
              <a:rPr lang="en-US" dirty="0"/>
              <a:t>Email</a:t>
            </a:r>
          </a:p>
        </p:txBody>
      </p:sp>
      <p:sp>
        <p:nvSpPr>
          <p:cNvPr id="3" name="Text Placeholder 2">
            <a:extLst>
              <a:ext uri="{FF2B5EF4-FFF2-40B4-BE49-F238E27FC236}">
                <a16:creationId xmlns:a16="http://schemas.microsoft.com/office/drawing/2014/main" id="{CEB2D236-CE4E-44AF-B42F-151F4D07258F}"/>
              </a:ext>
              <a:ext uri="{C183D7F6-B498-43B3-948B-1728B52AA6E4}">
                <adec:decorative xmlns:adec="http://schemas.microsoft.com/office/drawing/2017/decorative" val="1"/>
              </a:ext>
            </a:extLst>
          </p:cNvPr>
          <p:cNvSpPr>
            <a:spLocks noGrp="1"/>
          </p:cNvSpPr>
          <p:nvPr>
            <p:ph type="body" sz="quarter" idx="12" hasCustomPrompt="1"/>
          </p:nvPr>
        </p:nvSpPr>
        <p:spPr>
          <a:xfrm flipH="1">
            <a:off x="4535258" y="3457449"/>
            <a:ext cx="9144" cy="1828800"/>
          </a:xfrm>
          <a:solidFill>
            <a:schemeClr val="bg1">
              <a:alpha val="67000"/>
            </a:schemeClr>
          </a:solidFill>
        </p:spPr>
        <p:txBody>
          <a:bodyPr/>
          <a:lstStyle>
            <a:lvl1pPr>
              <a:buNone/>
              <a:defRPr>
                <a:noFill/>
              </a:defRPr>
            </a:lvl1pPr>
          </a:lstStyle>
          <a:p>
            <a:pPr lvl="0"/>
            <a:r>
              <a:rPr lang="en-US" dirty="0"/>
              <a:t> </a:t>
            </a:r>
          </a:p>
        </p:txBody>
      </p:sp>
    </p:spTree>
    <p:extLst>
      <p:ext uri="{BB962C8B-B14F-4D97-AF65-F5344CB8AC3E}">
        <p14:creationId xmlns:p14="http://schemas.microsoft.com/office/powerpoint/2010/main" val="3886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85C5E-70B1-4ED4-BE47-04584CC4CE41}"/>
              </a:ext>
            </a:extLst>
          </p:cNvPr>
          <p:cNvSpPr>
            <a:spLocks noGrp="1"/>
          </p:cNvSpPr>
          <p:nvPr>
            <p:ph type="title" hasCustomPrompt="1"/>
          </p:nvPr>
        </p:nvSpPr>
        <p:spPr>
          <a:xfrm>
            <a:off x="457200" y="2449122"/>
            <a:ext cx="9448800" cy="978729"/>
          </a:xfrm>
        </p:spPr>
        <p:txBody>
          <a:bodyPr anchor="b" anchorCtr="0"/>
          <a:lstStyle>
            <a:lvl1pPr>
              <a:defRPr sz="6000">
                <a:solidFill>
                  <a:schemeClr val="bg1"/>
                </a:solidFill>
              </a:defRPr>
            </a:lvl1pPr>
          </a:lstStyle>
          <a:p>
            <a:r>
              <a:rPr lang="en-US" dirty="0"/>
              <a:t>Presentation Title</a:t>
            </a:r>
          </a:p>
        </p:txBody>
      </p:sp>
      <p:sp>
        <p:nvSpPr>
          <p:cNvPr id="10" name="Text Placeholder 9"/>
          <p:cNvSpPr>
            <a:spLocks noGrp="1"/>
          </p:cNvSpPr>
          <p:nvPr>
            <p:ph type="body" sz="quarter" idx="12" hasCustomPrompt="1"/>
          </p:nvPr>
        </p:nvSpPr>
        <p:spPr>
          <a:xfrm>
            <a:off x="457200" y="3333750"/>
            <a:ext cx="9448800" cy="552074"/>
          </a:xfrm>
        </p:spPr>
        <p:txBody>
          <a:bodyPr wrap="square">
            <a:spAutoFit/>
          </a:bodyPr>
          <a:lstStyle>
            <a:lvl1pPr marL="0" indent="0" algn="l">
              <a:buNone/>
              <a:defRPr sz="2000" b="1">
                <a:solidFill>
                  <a:schemeClr val="bg1"/>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Subtitle or Client or Project</a:t>
            </a:r>
          </a:p>
        </p:txBody>
      </p:sp>
      <p:sp>
        <p:nvSpPr>
          <p:cNvPr id="12" name="Text Placeholder 9">
            <a:extLst>
              <a:ext uri="{FF2B5EF4-FFF2-40B4-BE49-F238E27FC236}">
                <a16:creationId xmlns:a16="http://schemas.microsoft.com/office/drawing/2014/main" id="{850EF44A-E507-4165-84E8-FC443835D3F8}"/>
              </a:ext>
            </a:extLst>
          </p:cNvPr>
          <p:cNvSpPr>
            <a:spLocks noGrp="1"/>
          </p:cNvSpPr>
          <p:nvPr>
            <p:ph type="body" sz="quarter" idx="13" hasCustomPrompt="1"/>
          </p:nvPr>
        </p:nvSpPr>
        <p:spPr>
          <a:xfrm>
            <a:off x="457200" y="4663440"/>
            <a:ext cx="9448800" cy="766685"/>
          </a:xfrm>
        </p:spPr>
        <p:txBody>
          <a:bodyPr wrap="square" anchor="t" anchorCtr="0">
            <a:spAutoFit/>
          </a:bodyPr>
          <a:lstStyle>
            <a:lvl1pPr marL="0" indent="0" algn="l">
              <a:buNone/>
              <a:defRPr lang="en-US" sz="1600" kern="1200" dirty="0">
                <a:solidFill>
                  <a:schemeClr val="bg1"/>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Presenter(s)</a:t>
            </a:r>
            <a:br>
              <a:rPr lang="en-US" dirty="0"/>
            </a:br>
            <a:r>
              <a:rPr lang="en-US" dirty="0"/>
              <a:t>Month 20XX</a:t>
            </a:r>
          </a:p>
        </p:txBody>
      </p:sp>
    </p:spTree>
    <p:extLst>
      <p:ext uri="{BB962C8B-B14F-4D97-AF65-F5344CB8AC3E}">
        <p14:creationId xmlns:p14="http://schemas.microsoft.com/office/powerpoint/2010/main" val="2763894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380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sp>
        <p:nvSpPr>
          <p:cNvPr id="18" name="Title 3">
            <a:extLst>
              <a:ext uri="{FF2B5EF4-FFF2-40B4-BE49-F238E27FC236}">
                <a16:creationId xmlns:a16="http://schemas.microsoft.com/office/drawing/2014/main" id="{7ECB52B5-8C3D-4C34-84F2-7F61A837C046}"/>
              </a:ext>
            </a:extLst>
          </p:cNvPr>
          <p:cNvSpPr>
            <a:spLocks noGrp="1"/>
          </p:cNvSpPr>
          <p:nvPr>
            <p:ph type="title" hasCustomPrompt="1"/>
          </p:nvPr>
        </p:nvSpPr>
        <p:spPr>
          <a:xfrm>
            <a:off x="457200" y="594360"/>
            <a:ext cx="3886074" cy="683264"/>
          </a:xfrm>
        </p:spPr>
        <p:txBody>
          <a:bodyPr/>
          <a:lstStyle>
            <a:lvl1pPr>
              <a:defRPr/>
            </a:lvl1pPr>
          </a:lstStyle>
          <a:p>
            <a:r>
              <a:rPr lang="en-US" dirty="0"/>
              <a:t>[Agenda]</a:t>
            </a:r>
          </a:p>
        </p:txBody>
      </p:sp>
      <p:sp>
        <p:nvSpPr>
          <p:cNvPr id="24" name="Text Placeholder 3">
            <a:extLst>
              <a:ext uri="{FF2B5EF4-FFF2-40B4-BE49-F238E27FC236}">
                <a16:creationId xmlns:a16="http://schemas.microsoft.com/office/drawing/2014/main" id="{6A2AD97B-DA6F-43DB-B793-F575FF48FAAE}"/>
              </a:ext>
            </a:extLst>
          </p:cNvPr>
          <p:cNvSpPr>
            <a:spLocks noGrp="1"/>
          </p:cNvSpPr>
          <p:nvPr>
            <p:ph type="body" sz="quarter" idx="57" hasCustomPrompt="1"/>
          </p:nvPr>
        </p:nvSpPr>
        <p:spPr>
          <a:xfrm>
            <a:off x="576072" y="1628005"/>
            <a:ext cx="457200" cy="457200"/>
          </a:xfrm>
          <a:prstGeom prst="ellipse">
            <a:avLst/>
          </a:prstGeom>
          <a:solidFill>
            <a:schemeClr val="accent2"/>
          </a:solidFill>
        </p:spPr>
        <p:txBody>
          <a:bodyPr anchor="ctr"/>
          <a:lstStyle>
            <a:lvl1pPr marL="0" indent="3175" algn="ctr">
              <a:buNone/>
              <a:defRPr sz="2000" b="1">
                <a:solidFill>
                  <a:schemeClr val="bg1"/>
                </a:solidFill>
              </a:defRPr>
            </a:lvl1pPr>
          </a:lstStyle>
          <a:p>
            <a:pPr lvl="0"/>
            <a:r>
              <a:rPr lang="en-US" dirty="0"/>
              <a:t>#</a:t>
            </a:r>
          </a:p>
        </p:txBody>
      </p:sp>
      <p:sp>
        <p:nvSpPr>
          <p:cNvPr id="10" name="Text Placeholder 9">
            <a:extLst>
              <a:ext uri="{FF2B5EF4-FFF2-40B4-BE49-F238E27FC236}">
                <a16:creationId xmlns:a16="http://schemas.microsoft.com/office/drawing/2014/main" id="{2D8310BA-B1B9-4965-8D9C-4FFB240B92C7}"/>
              </a:ext>
            </a:extLst>
          </p:cNvPr>
          <p:cNvSpPr>
            <a:spLocks noGrp="1"/>
          </p:cNvSpPr>
          <p:nvPr>
            <p:ph type="body" sz="quarter" idx="34" hasCustomPrompt="1"/>
          </p:nvPr>
        </p:nvSpPr>
        <p:spPr>
          <a:xfrm>
            <a:off x="1033272" y="1595027"/>
            <a:ext cx="3310002" cy="559833"/>
          </a:xfrm>
        </p:spPr>
        <p:txBody>
          <a:bodyPr wrap="square">
            <a:spAutoFit/>
          </a:bodyPr>
          <a:lstStyle>
            <a:lvl1pPr>
              <a:buNone/>
              <a:defRPr lang="en-US" sz="2000" b="0" kern="1200" dirty="0">
                <a:solidFill>
                  <a:schemeClr val="tx1"/>
                </a:solidFill>
                <a:latin typeface="+mj-lt"/>
                <a:ea typeface="+mn-ea"/>
                <a:cs typeface="+mn-cs"/>
              </a:defRPr>
            </a:lvl1pPr>
          </a:lstStyle>
          <a:p>
            <a:pPr lvl="0"/>
            <a:r>
              <a:rPr lang="en-US" dirty="0"/>
              <a:t>Section Name</a:t>
            </a:r>
          </a:p>
        </p:txBody>
      </p:sp>
      <p:sp>
        <p:nvSpPr>
          <p:cNvPr id="25" name="Text Placeholder 3">
            <a:extLst>
              <a:ext uri="{FF2B5EF4-FFF2-40B4-BE49-F238E27FC236}">
                <a16:creationId xmlns:a16="http://schemas.microsoft.com/office/drawing/2014/main" id="{4388C049-F965-4B98-A506-A91CEA815872}"/>
              </a:ext>
            </a:extLst>
          </p:cNvPr>
          <p:cNvSpPr>
            <a:spLocks noGrp="1"/>
          </p:cNvSpPr>
          <p:nvPr>
            <p:ph type="body" sz="quarter" idx="58" hasCustomPrompt="1"/>
          </p:nvPr>
        </p:nvSpPr>
        <p:spPr>
          <a:xfrm>
            <a:off x="576072" y="2247541"/>
            <a:ext cx="457200" cy="457200"/>
          </a:xfrm>
          <a:prstGeom prst="ellipse">
            <a:avLst/>
          </a:prstGeom>
          <a:solidFill>
            <a:schemeClr val="accent2"/>
          </a:solidFill>
        </p:spPr>
        <p:txBody>
          <a:bodyPr anchor="ctr"/>
          <a:lstStyle>
            <a:lvl1pPr marL="0" indent="3175" algn="ctr">
              <a:buNone/>
              <a:defRPr sz="2000" b="1">
                <a:solidFill>
                  <a:schemeClr val="bg1"/>
                </a:solidFill>
              </a:defRPr>
            </a:lvl1pPr>
          </a:lstStyle>
          <a:p>
            <a:pPr lvl="0"/>
            <a:r>
              <a:rPr lang="en-US" dirty="0"/>
              <a:t>#</a:t>
            </a:r>
          </a:p>
        </p:txBody>
      </p:sp>
      <p:sp>
        <p:nvSpPr>
          <p:cNvPr id="50" name="Text Placeholder 9">
            <a:extLst>
              <a:ext uri="{FF2B5EF4-FFF2-40B4-BE49-F238E27FC236}">
                <a16:creationId xmlns:a16="http://schemas.microsoft.com/office/drawing/2014/main" id="{8F87D130-F6D8-4D66-A492-5D53E8BBC4DE}"/>
              </a:ext>
            </a:extLst>
          </p:cNvPr>
          <p:cNvSpPr>
            <a:spLocks noGrp="1"/>
          </p:cNvSpPr>
          <p:nvPr>
            <p:ph type="body" sz="quarter" idx="44" hasCustomPrompt="1"/>
          </p:nvPr>
        </p:nvSpPr>
        <p:spPr>
          <a:xfrm>
            <a:off x="1033272" y="2215172"/>
            <a:ext cx="3310002" cy="559833"/>
          </a:xfrm>
        </p:spPr>
        <p:txBody>
          <a:bodyPr wrap="square">
            <a:spAutoFit/>
          </a:bodyPr>
          <a:lstStyle>
            <a:lvl1pPr>
              <a:buNone/>
              <a:defRPr lang="en-US" sz="2000" b="0" kern="1200" dirty="0">
                <a:solidFill>
                  <a:schemeClr val="tx1"/>
                </a:solidFill>
                <a:latin typeface="+mj-lt"/>
                <a:ea typeface="+mn-ea"/>
                <a:cs typeface="+mn-cs"/>
              </a:defRPr>
            </a:lvl1pPr>
          </a:lstStyle>
          <a:p>
            <a:pPr lvl="0"/>
            <a:r>
              <a:rPr lang="en-US" dirty="0"/>
              <a:t>Section Name</a:t>
            </a:r>
          </a:p>
        </p:txBody>
      </p:sp>
      <p:sp>
        <p:nvSpPr>
          <p:cNvPr id="26" name="Text Placeholder 3">
            <a:extLst>
              <a:ext uri="{FF2B5EF4-FFF2-40B4-BE49-F238E27FC236}">
                <a16:creationId xmlns:a16="http://schemas.microsoft.com/office/drawing/2014/main" id="{E5CA670F-4537-4FA2-B721-B8EE665C68A3}"/>
              </a:ext>
            </a:extLst>
          </p:cNvPr>
          <p:cNvSpPr>
            <a:spLocks noGrp="1"/>
          </p:cNvSpPr>
          <p:nvPr>
            <p:ph type="body" sz="quarter" idx="59" hasCustomPrompt="1"/>
          </p:nvPr>
        </p:nvSpPr>
        <p:spPr>
          <a:xfrm>
            <a:off x="576072" y="2867077"/>
            <a:ext cx="457200" cy="457200"/>
          </a:xfrm>
          <a:prstGeom prst="ellipse">
            <a:avLst/>
          </a:prstGeom>
          <a:solidFill>
            <a:schemeClr val="accent2"/>
          </a:solidFill>
        </p:spPr>
        <p:txBody>
          <a:bodyPr anchor="ctr"/>
          <a:lstStyle>
            <a:lvl1pPr marL="0" indent="3175" algn="ctr">
              <a:buNone/>
              <a:defRPr sz="2000" b="1">
                <a:solidFill>
                  <a:schemeClr val="bg1"/>
                </a:solidFill>
              </a:defRPr>
            </a:lvl1pPr>
          </a:lstStyle>
          <a:p>
            <a:pPr lvl="0"/>
            <a:r>
              <a:rPr lang="en-US" dirty="0"/>
              <a:t>#</a:t>
            </a:r>
          </a:p>
        </p:txBody>
      </p:sp>
      <p:sp>
        <p:nvSpPr>
          <p:cNvPr id="48" name="Text Placeholder 9">
            <a:extLst>
              <a:ext uri="{FF2B5EF4-FFF2-40B4-BE49-F238E27FC236}">
                <a16:creationId xmlns:a16="http://schemas.microsoft.com/office/drawing/2014/main" id="{2257A0BC-BA11-4126-8AD8-22BD8D429FB5}"/>
              </a:ext>
            </a:extLst>
          </p:cNvPr>
          <p:cNvSpPr>
            <a:spLocks noGrp="1"/>
          </p:cNvSpPr>
          <p:nvPr>
            <p:ph type="body" sz="quarter" idx="42" hasCustomPrompt="1"/>
          </p:nvPr>
        </p:nvSpPr>
        <p:spPr>
          <a:xfrm>
            <a:off x="1033272" y="2835317"/>
            <a:ext cx="3310002" cy="559833"/>
          </a:xfrm>
        </p:spPr>
        <p:txBody>
          <a:bodyPr wrap="square">
            <a:spAutoFit/>
          </a:bodyPr>
          <a:lstStyle>
            <a:lvl1pPr>
              <a:buNone/>
              <a:defRPr lang="en-US" sz="2000" b="0" kern="1200" dirty="0">
                <a:solidFill>
                  <a:schemeClr val="tx1"/>
                </a:solidFill>
                <a:latin typeface="+mj-lt"/>
                <a:ea typeface="+mn-ea"/>
                <a:cs typeface="+mn-cs"/>
              </a:defRPr>
            </a:lvl1pPr>
          </a:lstStyle>
          <a:p>
            <a:pPr lvl="0"/>
            <a:r>
              <a:rPr lang="en-US" dirty="0"/>
              <a:t>Section Name</a:t>
            </a:r>
          </a:p>
        </p:txBody>
      </p:sp>
      <p:sp>
        <p:nvSpPr>
          <p:cNvPr id="28" name="Text Placeholder 3">
            <a:extLst>
              <a:ext uri="{FF2B5EF4-FFF2-40B4-BE49-F238E27FC236}">
                <a16:creationId xmlns:a16="http://schemas.microsoft.com/office/drawing/2014/main" id="{1B0B8469-B5E8-46AF-B431-B6B6A81E9CB7}"/>
              </a:ext>
            </a:extLst>
          </p:cNvPr>
          <p:cNvSpPr>
            <a:spLocks noGrp="1"/>
          </p:cNvSpPr>
          <p:nvPr>
            <p:ph type="body" sz="quarter" idx="60" hasCustomPrompt="1"/>
          </p:nvPr>
        </p:nvSpPr>
        <p:spPr>
          <a:xfrm>
            <a:off x="576072" y="3486613"/>
            <a:ext cx="457200" cy="457200"/>
          </a:xfrm>
          <a:prstGeom prst="ellipse">
            <a:avLst/>
          </a:prstGeom>
          <a:solidFill>
            <a:schemeClr val="accent2"/>
          </a:solidFill>
        </p:spPr>
        <p:txBody>
          <a:bodyPr anchor="ctr"/>
          <a:lstStyle>
            <a:lvl1pPr marL="0" indent="3175" algn="ctr">
              <a:buNone/>
              <a:defRPr sz="2000" b="1">
                <a:solidFill>
                  <a:schemeClr val="bg1"/>
                </a:solidFill>
              </a:defRPr>
            </a:lvl1pPr>
          </a:lstStyle>
          <a:p>
            <a:pPr lvl="0"/>
            <a:r>
              <a:rPr lang="en-US" dirty="0"/>
              <a:t>#</a:t>
            </a:r>
          </a:p>
        </p:txBody>
      </p:sp>
      <p:sp>
        <p:nvSpPr>
          <p:cNvPr id="46" name="Text Placeholder 9">
            <a:extLst>
              <a:ext uri="{FF2B5EF4-FFF2-40B4-BE49-F238E27FC236}">
                <a16:creationId xmlns:a16="http://schemas.microsoft.com/office/drawing/2014/main" id="{E3EE6914-3D7F-432D-8770-AF6CBFE9F920}"/>
              </a:ext>
            </a:extLst>
          </p:cNvPr>
          <p:cNvSpPr>
            <a:spLocks noGrp="1"/>
          </p:cNvSpPr>
          <p:nvPr>
            <p:ph type="body" sz="quarter" idx="40" hasCustomPrompt="1"/>
          </p:nvPr>
        </p:nvSpPr>
        <p:spPr>
          <a:xfrm>
            <a:off x="1033272" y="3455462"/>
            <a:ext cx="3310002" cy="559833"/>
          </a:xfrm>
        </p:spPr>
        <p:txBody>
          <a:bodyPr wrap="square">
            <a:spAutoFit/>
          </a:bodyPr>
          <a:lstStyle>
            <a:lvl1pPr>
              <a:buNone/>
              <a:defRPr lang="en-US" sz="2000" b="0" kern="1200" dirty="0">
                <a:solidFill>
                  <a:schemeClr val="tx1"/>
                </a:solidFill>
                <a:latin typeface="+mj-lt"/>
                <a:ea typeface="+mn-ea"/>
                <a:cs typeface="+mn-cs"/>
              </a:defRPr>
            </a:lvl1pPr>
          </a:lstStyle>
          <a:p>
            <a:pPr lvl="0"/>
            <a:r>
              <a:rPr lang="en-US" dirty="0"/>
              <a:t>Section Name</a:t>
            </a:r>
          </a:p>
        </p:txBody>
      </p:sp>
      <p:sp>
        <p:nvSpPr>
          <p:cNvPr id="29" name="Text Placeholder 3">
            <a:extLst>
              <a:ext uri="{FF2B5EF4-FFF2-40B4-BE49-F238E27FC236}">
                <a16:creationId xmlns:a16="http://schemas.microsoft.com/office/drawing/2014/main" id="{895DEE0D-EF98-47D2-8697-5312CC719679}"/>
              </a:ext>
            </a:extLst>
          </p:cNvPr>
          <p:cNvSpPr>
            <a:spLocks noGrp="1"/>
          </p:cNvSpPr>
          <p:nvPr>
            <p:ph type="body" sz="quarter" idx="61" hasCustomPrompt="1"/>
          </p:nvPr>
        </p:nvSpPr>
        <p:spPr>
          <a:xfrm>
            <a:off x="576072" y="4106149"/>
            <a:ext cx="457200" cy="457200"/>
          </a:xfrm>
          <a:prstGeom prst="ellipse">
            <a:avLst/>
          </a:prstGeom>
          <a:solidFill>
            <a:schemeClr val="accent2"/>
          </a:solidFill>
        </p:spPr>
        <p:txBody>
          <a:bodyPr anchor="ctr"/>
          <a:lstStyle>
            <a:lvl1pPr marL="0" indent="3175" algn="ctr">
              <a:buNone/>
              <a:defRPr sz="2000" b="1">
                <a:solidFill>
                  <a:schemeClr val="bg1"/>
                </a:solidFill>
              </a:defRPr>
            </a:lvl1pPr>
          </a:lstStyle>
          <a:p>
            <a:pPr lvl="0"/>
            <a:r>
              <a:rPr lang="en-US" dirty="0"/>
              <a:t>#</a:t>
            </a:r>
          </a:p>
        </p:txBody>
      </p:sp>
      <p:sp>
        <p:nvSpPr>
          <p:cNvPr id="44" name="Text Placeholder 9">
            <a:extLst>
              <a:ext uri="{FF2B5EF4-FFF2-40B4-BE49-F238E27FC236}">
                <a16:creationId xmlns:a16="http://schemas.microsoft.com/office/drawing/2014/main" id="{4177C604-5386-4B88-A396-27CF7D5CC354}"/>
              </a:ext>
            </a:extLst>
          </p:cNvPr>
          <p:cNvSpPr>
            <a:spLocks noGrp="1"/>
          </p:cNvSpPr>
          <p:nvPr>
            <p:ph type="body" sz="quarter" idx="38" hasCustomPrompt="1"/>
          </p:nvPr>
        </p:nvSpPr>
        <p:spPr>
          <a:xfrm>
            <a:off x="1033272" y="4075607"/>
            <a:ext cx="3310002" cy="559833"/>
          </a:xfrm>
        </p:spPr>
        <p:txBody>
          <a:bodyPr wrap="square">
            <a:spAutoFit/>
          </a:bodyPr>
          <a:lstStyle>
            <a:lvl1pPr>
              <a:buNone/>
              <a:defRPr lang="en-US" sz="2000" b="0" kern="1200" dirty="0">
                <a:solidFill>
                  <a:schemeClr val="tx1"/>
                </a:solidFill>
                <a:latin typeface="+mj-lt"/>
                <a:ea typeface="+mn-ea"/>
                <a:cs typeface="+mn-cs"/>
              </a:defRPr>
            </a:lvl1pPr>
          </a:lstStyle>
          <a:p>
            <a:pPr lvl="0"/>
            <a:r>
              <a:rPr lang="en-US" dirty="0"/>
              <a:t>Section Name</a:t>
            </a:r>
          </a:p>
        </p:txBody>
      </p:sp>
      <p:sp>
        <p:nvSpPr>
          <p:cNvPr id="30" name="Text Placeholder 3">
            <a:extLst>
              <a:ext uri="{FF2B5EF4-FFF2-40B4-BE49-F238E27FC236}">
                <a16:creationId xmlns:a16="http://schemas.microsoft.com/office/drawing/2014/main" id="{D094E5A2-B6D3-4F90-BCE1-4844538934F8}"/>
              </a:ext>
            </a:extLst>
          </p:cNvPr>
          <p:cNvSpPr>
            <a:spLocks noGrp="1"/>
          </p:cNvSpPr>
          <p:nvPr>
            <p:ph type="body" sz="quarter" idx="62" hasCustomPrompt="1"/>
          </p:nvPr>
        </p:nvSpPr>
        <p:spPr>
          <a:xfrm>
            <a:off x="576072" y="4725686"/>
            <a:ext cx="457200" cy="457200"/>
          </a:xfrm>
          <a:prstGeom prst="ellipse">
            <a:avLst/>
          </a:prstGeom>
          <a:solidFill>
            <a:schemeClr val="accent2"/>
          </a:solidFill>
        </p:spPr>
        <p:txBody>
          <a:bodyPr anchor="ctr"/>
          <a:lstStyle>
            <a:lvl1pPr marL="0" indent="3175" algn="ctr">
              <a:buNone/>
              <a:defRPr sz="2000" b="1">
                <a:solidFill>
                  <a:schemeClr val="bg1"/>
                </a:solidFill>
              </a:defRPr>
            </a:lvl1pPr>
          </a:lstStyle>
          <a:p>
            <a:pPr lvl="0"/>
            <a:r>
              <a:rPr lang="en-US" dirty="0"/>
              <a:t>#</a:t>
            </a:r>
          </a:p>
        </p:txBody>
      </p:sp>
      <p:sp>
        <p:nvSpPr>
          <p:cNvPr id="42" name="Text Placeholder 9">
            <a:extLst>
              <a:ext uri="{FF2B5EF4-FFF2-40B4-BE49-F238E27FC236}">
                <a16:creationId xmlns:a16="http://schemas.microsoft.com/office/drawing/2014/main" id="{69D766A5-08C8-4C46-BD1E-FD9637842408}"/>
              </a:ext>
            </a:extLst>
          </p:cNvPr>
          <p:cNvSpPr>
            <a:spLocks noGrp="1"/>
          </p:cNvSpPr>
          <p:nvPr>
            <p:ph type="body" sz="quarter" idx="36" hasCustomPrompt="1"/>
          </p:nvPr>
        </p:nvSpPr>
        <p:spPr>
          <a:xfrm>
            <a:off x="1033272" y="4695753"/>
            <a:ext cx="3310002" cy="559833"/>
          </a:xfrm>
        </p:spPr>
        <p:txBody>
          <a:bodyPr wrap="square">
            <a:spAutoFit/>
          </a:bodyPr>
          <a:lstStyle>
            <a:lvl1pPr>
              <a:buNone/>
              <a:defRPr lang="en-US" sz="2000" b="0" kern="1200" dirty="0">
                <a:solidFill>
                  <a:schemeClr val="tx1"/>
                </a:solidFill>
                <a:latin typeface="+mj-lt"/>
                <a:ea typeface="+mn-ea"/>
                <a:cs typeface="+mn-cs"/>
              </a:defRPr>
            </a:lvl1pPr>
          </a:lstStyle>
          <a:p>
            <a:pPr lvl="0"/>
            <a:r>
              <a:rPr lang="en-US" dirty="0"/>
              <a:t>Section Name</a:t>
            </a:r>
          </a:p>
        </p:txBody>
      </p:sp>
      <p:sp>
        <p:nvSpPr>
          <p:cNvPr id="20" name="Text Placeholder 3">
            <a:extLst>
              <a:ext uri="{FF2B5EF4-FFF2-40B4-BE49-F238E27FC236}">
                <a16:creationId xmlns:a16="http://schemas.microsoft.com/office/drawing/2014/main" id="{5CE82DAE-8E45-487D-A83F-78E716A3F1D6}"/>
              </a:ext>
            </a:extLst>
          </p:cNvPr>
          <p:cNvSpPr>
            <a:spLocks noGrp="1"/>
          </p:cNvSpPr>
          <p:nvPr>
            <p:ph type="body" sz="quarter" idx="64" hasCustomPrompt="1"/>
          </p:nvPr>
        </p:nvSpPr>
        <p:spPr>
          <a:xfrm>
            <a:off x="576072" y="5345856"/>
            <a:ext cx="457200" cy="457200"/>
          </a:xfrm>
          <a:prstGeom prst="ellipse">
            <a:avLst/>
          </a:prstGeom>
          <a:solidFill>
            <a:schemeClr val="accent2"/>
          </a:solidFill>
        </p:spPr>
        <p:txBody>
          <a:bodyPr anchor="ctr"/>
          <a:lstStyle>
            <a:lvl1pPr marL="0" indent="3175" algn="ctr">
              <a:buNone/>
              <a:defRPr sz="2000" b="1">
                <a:solidFill>
                  <a:schemeClr val="bg1"/>
                </a:solidFill>
              </a:defRPr>
            </a:lvl1pPr>
          </a:lstStyle>
          <a:p>
            <a:pPr lvl="0"/>
            <a:r>
              <a:rPr lang="en-US" dirty="0"/>
              <a:t>#</a:t>
            </a:r>
          </a:p>
        </p:txBody>
      </p:sp>
      <p:sp>
        <p:nvSpPr>
          <p:cNvPr id="19" name="Text Placeholder 9">
            <a:extLst>
              <a:ext uri="{FF2B5EF4-FFF2-40B4-BE49-F238E27FC236}">
                <a16:creationId xmlns:a16="http://schemas.microsoft.com/office/drawing/2014/main" id="{4F6E2391-CEAF-41DC-B562-4B1E690A9ABC}"/>
              </a:ext>
            </a:extLst>
          </p:cNvPr>
          <p:cNvSpPr>
            <a:spLocks noGrp="1"/>
          </p:cNvSpPr>
          <p:nvPr>
            <p:ph type="body" sz="quarter" idx="63" hasCustomPrompt="1"/>
          </p:nvPr>
        </p:nvSpPr>
        <p:spPr>
          <a:xfrm>
            <a:off x="1033272" y="5315923"/>
            <a:ext cx="3310002" cy="559833"/>
          </a:xfrm>
        </p:spPr>
        <p:txBody>
          <a:bodyPr wrap="square">
            <a:spAutoFit/>
          </a:bodyPr>
          <a:lstStyle>
            <a:lvl1pPr>
              <a:buNone/>
              <a:defRPr lang="en-US" sz="2000" b="0" kern="1200" dirty="0">
                <a:solidFill>
                  <a:schemeClr val="tx1"/>
                </a:solidFill>
                <a:latin typeface="+mj-lt"/>
                <a:ea typeface="+mn-ea"/>
                <a:cs typeface="+mn-cs"/>
              </a:defRPr>
            </a:lvl1pPr>
          </a:lstStyle>
          <a:p>
            <a:pPr lvl="0"/>
            <a:r>
              <a:rPr lang="en-US" dirty="0"/>
              <a:t>Section Name</a:t>
            </a:r>
          </a:p>
        </p:txBody>
      </p:sp>
      <p:sp>
        <p:nvSpPr>
          <p:cNvPr id="22" name="Text Placeholder 3">
            <a:extLst>
              <a:ext uri="{FF2B5EF4-FFF2-40B4-BE49-F238E27FC236}">
                <a16:creationId xmlns:a16="http://schemas.microsoft.com/office/drawing/2014/main" id="{14BC447E-849E-4AD7-821A-05282CD7A8B6}"/>
              </a:ext>
            </a:extLst>
          </p:cNvPr>
          <p:cNvSpPr>
            <a:spLocks noGrp="1"/>
          </p:cNvSpPr>
          <p:nvPr>
            <p:ph type="body" sz="quarter" idx="66" hasCustomPrompt="1"/>
          </p:nvPr>
        </p:nvSpPr>
        <p:spPr>
          <a:xfrm>
            <a:off x="576072" y="5966026"/>
            <a:ext cx="457200" cy="457200"/>
          </a:xfrm>
          <a:prstGeom prst="ellipse">
            <a:avLst/>
          </a:prstGeom>
          <a:solidFill>
            <a:schemeClr val="accent2"/>
          </a:solidFill>
        </p:spPr>
        <p:txBody>
          <a:bodyPr anchor="ctr"/>
          <a:lstStyle>
            <a:lvl1pPr marL="0" indent="3175" algn="ctr">
              <a:buNone/>
              <a:defRPr sz="2000" b="1">
                <a:solidFill>
                  <a:schemeClr val="bg1"/>
                </a:solidFill>
              </a:defRPr>
            </a:lvl1pPr>
          </a:lstStyle>
          <a:p>
            <a:pPr lvl="0"/>
            <a:r>
              <a:rPr lang="en-US" dirty="0"/>
              <a:t>#</a:t>
            </a:r>
          </a:p>
        </p:txBody>
      </p:sp>
      <p:sp>
        <p:nvSpPr>
          <p:cNvPr id="21" name="Text Placeholder 9">
            <a:extLst>
              <a:ext uri="{FF2B5EF4-FFF2-40B4-BE49-F238E27FC236}">
                <a16:creationId xmlns:a16="http://schemas.microsoft.com/office/drawing/2014/main" id="{87322CE6-3C54-41E5-A199-DE1D9F388704}"/>
              </a:ext>
            </a:extLst>
          </p:cNvPr>
          <p:cNvSpPr>
            <a:spLocks noGrp="1"/>
          </p:cNvSpPr>
          <p:nvPr>
            <p:ph type="body" sz="quarter" idx="65" hasCustomPrompt="1"/>
          </p:nvPr>
        </p:nvSpPr>
        <p:spPr>
          <a:xfrm>
            <a:off x="1033272" y="5936093"/>
            <a:ext cx="3310002" cy="559833"/>
          </a:xfrm>
        </p:spPr>
        <p:txBody>
          <a:bodyPr wrap="square">
            <a:spAutoFit/>
          </a:bodyPr>
          <a:lstStyle>
            <a:lvl1pPr>
              <a:buNone/>
              <a:defRPr lang="en-US" sz="2000" b="0" kern="1200" dirty="0">
                <a:solidFill>
                  <a:schemeClr val="tx1"/>
                </a:solidFill>
                <a:latin typeface="+mj-lt"/>
                <a:ea typeface="+mn-ea"/>
                <a:cs typeface="+mn-cs"/>
              </a:defRPr>
            </a:lvl1pPr>
          </a:lstStyle>
          <a:p>
            <a:pPr lvl="0"/>
            <a:r>
              <a:rPr lang="en-US" dirty="0"/>
              <a:t>Section Name</a:t>
            </a:r>
          </a:p>
        </p:txBody>
      </p:sp>
      <p:sp>
        <p:nvSpPr>
          <p:cNvPr id="27" name="Picture Placeholder 4">
            <a:extLst>
              <a:ext uri="{FF2B5EF4-FFF2-40B4-BE49-F238E27FC236}">
                <a16:creationId xmlns:a16="http://schemas.microsoft.com/office/drawing/2014/main" id="{0EA3C17B-35A1-4251-95CF-B07FF194B83E}"/>
              </a:ext>
              <a:ext uri="{C183D7F6-B498-43B3-948B-1728B52AA6E4}">
                <adec:decorative xmlns:adec="http://schemas.microsoft.com/office/drawing/2017/decorative" val="1"/>
              </a:ext>
            </a:extLst>
          </p:cNvPr>
          <p:cNvSpPr>
            <a:spLocks noGrp="1"/>
          </p:cNvSpPr>
          <p:nvPr>
            <p:ph type="pic" sz="quarter" idx="33"/>
          </p:nvPr>
        </p:nvSpPr>
        <p:spPr>
          <a:xfrm>
            <a:off x="4889325" y="0"/>
            <a:ext cx="7315200" cy="6858000"/>
          </a:xfrm>
          <a:noFill/>
        </p:spPr>
        <p:txBody>
          <a:bodyPr/>
          <a:lstStyle>
            <a:lvl1pPr marL="0" indent="0">
              <a:buNone/>
              <a:defRPr/>
            </a:lvl1pPr>
          </a:lstStyle>
          <a:p>
            <a:r>
              <a:rPr lang="en-US" dirty="0"/>
              <a:t>Click icon to add picture</a:t>
            </a:r>
          </a:p>
        </p:txBody>
      </p:sp>
      <p:sp>
        <p:nvSpPr>
          <p:cNvPr id="34" name="Slide Number Placeholder 4">
            <a:extLst>
              <a:ext uri="{FF2B5EF4-FFF2-40B4-BE49-F238E27FC236}">
                <a16:creationId xmlns:a16="http://schemas.microsoft.com/office/drawing/2014/main" id="{F7A87044-CE83-42AC-A2F2-4E496C4DAFFB}"/>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978759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ing 1">
    <p:bg>
      <p:bgPr>
        <a:solidFill>
          <a:schemeClr val="bg1"/>
        </a:solidFill>
        <a:effectLst/>
      </p:bgPr>
    </p:bg>
    <p:spTree>
      <p:nvGrpSpPr>
        <p:cNvPr id="1" name=""/>
        <p:cNvGrpSpPr/>
        <p:nvPr/>
      </p:nvGrpSpPr>
      <p:grpSpPr>
        <a:xfrm>
          <a:off x="0" y="0"/>
          <a:ext cx="0" cy="0"/>
          <a:chOff x="0" y="0"/>
          <a:chExt cx="0" cy="0"/>
        </a:xfrm>
      </p:grpSpPr>
      <p:sp>
        <p:nvSpPr>
          <p:cNvPr id="10" name="Picture Placeholder 5">
            <a:extLst>
              <a:ext uri="{FF2B5EF4-FFF2-40B4-BE49-F238E27FC236}">
                <a16:creationId xmlns:a16="http://schemas.microsoft.com/office/drawing/2014/main" id="{F79EF9AA-9F24-46B8-AC41-0D67E10D9BC8}"/>
              </a:ext>
              <a:ext uri="{C183D7F6-B498-43B3-948B-1728B52AA6E4}">
                <adec:decorative xmlns:adec="http://schemas.microsoft.com/office/drawing/2017/decorative" val="1"/>
              </a:ext>
            </a:extLst>
          </p:cNvPr>
          <p:cNvSpPr>
            <a:spLocks noGrp="1"/>
          </p:cNvSpPr>
          <p:nvPr>
            <p:ph type="pic" sz="quarter" idx="10"/>
          </p:nvPr>
        </p:nvSpPr>
        <p:spPr>
          <a:xfrm>
            <a:off x="0" y="0"/>
            <a:ext cx="12192000" cy="6858000"/>
          </a:xfrm>
        </p:spPr>
        <p:txBody>
          <a:bodyPr anchor="b" anchorCtr="1"/>
          <a:lstStyle>
            <a:lvl1pPr marL="0" indent="0">
              <a:buNone/>
              <a:defRPr/>
            </a:lvl1pPr>
          </a:lstStyle>
          <a:p>
            <a:r>
              <a:rPr lang="en-US" dirty="0"/>
              <a:t>Click icon to add picture</a:t>
            </a:r>
          </a:p>
        </p:txBody>
      </p:sp>
      <p:sp>
        <p:nvSpPr>
          <p:cNvPr id="9" name="Title 8">
            <a:extLst>
              <a:ext uri="{FF2B5EF4-FFF2-40B4-BE49-F238E27FC236}">
                <a16:creationId xmlns:a16="http://schemas.microsoft.com/office/drawing/2014/main" id="{CF6C7044-00DB-4907-A7A4-8E5AC54F975C}"/>
              </a:ext>
            </a:extLst>
          </p:cNvPr>
          <p:cNvSpPr>
            <a:spLocks noGrp="1"/>
          </p:cNvSpPr>
          <p:nvPr>
            <p:ph type="title" hasCustomPrompt="1"/>
          </p:nvPr>
        </p:nvSpPr>
        <p:spPr>
          <a:xfrm>
            <a:off x="-1" y="4925684"/>
            <a:ext cx="11274552" cy="969496"/>
          </a:xfrm>
          <a:solidFill>
            <a:schemeClr val="accent1"/>
          </a:solidFill>
        </p:spPr>
        <p:txBody>
          <a:bodyPr wrap="square" lIns="914400" tIns="292608" rIns="457200" bIns="228600"/>
          <a:lstStyle>
            <a:lvl1pPr>
              <a:defRPr sz="3600">
                <a:solidFill>
                  <a:schemeClr val="bg1"/>
                </a:solidFill>
              </a:defRPr>
            </a:lvl1pPr>
          </a:lstStyle>
          <a:p>
            <a:r>
              <a:rPr lang="en-US" dirty="0"/>
              <a:t>Section Name</a:t>
            </a:r>
          </a:p>
        </p:txBody>
      </p:sp>
      <p:sp>
        <p:nvSpPr>
          <p:cNvPr id="8" name="Slide Number Placeholder 4">
            <a:extLst>
              <a:ext uri="{FF2B5EF4-FFF2-40B4-BE49-F238E27FC236}">
                <a16:creationId xmlns:a16="http://schemas.microsoft.com/office/drawing/2014/main" id="{B0C3465E-EAD9-494A-91C1-689BE4DB1D7C}"/>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87755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ing 2">
    <p:bg>
      <p:bgPr>
        <a:solidFill>
          <a:schemeClr val="accent1"/>
        </a:solidFill>
        <a:effectLst/>
      </p:bgPr>
    </p:bg>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9E6109F0-C50A-4230-9A49-082D248AA25F}"/>
              </a:ext>
              <a:ext uri="{C183D7F6-B498-43B3-948B-1728B52AA6E4}">
                <adec:decorative xmlns:adec="http://schemas.microsoft.com/office/drawing/2017/decorative" val="1"/>
              </a:ext>
            </a:extLst>
          </p:cNvPr>
          <p:cNvSpPr>
            <a:spLocks noGrp="1"/>
          </p:cNvSpPr>
          <p:nvPr>
            <p:ph type="body" sz="quarter" idx="45" hasCustomPrompt="1"/>
          </p:nvPr>
        </p:nvSpPr>
        <p:spPr>
          <a:xfrm>
            <a:off x="7905755" y="1828799"/>
            <a:ext cx="3200400" cy="3200400"/>
          </a:xfrm>
          <a:prstGeom prst="ellipse">
            <a:avLst/>
          </a:prstGeom>
          <a:solidFill>
            <a:schemeClr val="accent2"/>
          </a:solidFill>
        </p:spPr>
        <p:txBody>
          <a:bodyPr anchor="ctr"/>
          <a:lstStyle>
            <a:lvl1pPr marL="0" indent="3175" algn="ctr">
              <a:buNone/>
              <a:defRPr sz="2000" b="1">
                <a:solidFill>
                  <a:schemeClr val="bg1"/>
                </a:solidFill>
              </a:defRPr>
            </a:lvl1pPr>
          </a:lstStyle>
          <a:p>
            <a:pPr lvl="0"/>
            <a:r>
              <a:rPr lang="en-US" dirty="0"/>
              <a:t>Replace this text with section # and increase font size to 128pt</a:t>
            </a:r>
          </a:p>
        </p:txBody>
      </p:sp>
      <p:sp>
        <p:nvSpPr>
          <p:cNvPr id="2" name="Title 1">
            <a:extLst>
              <a:ext uri="{FF2B5EF4-FFF2-40B4-BE49-F238E27FC236}">
                <a16:creationId xmlns:a16="http://schemas.microsoft.com/office/drawing/2014/main" id="{15B7E967-E308-4746-99C3-A3A1089CBADC}"/>
              </a:ext>
            </a:extLst>
          </p:cNvPr>
          <p:cNvSpPr>
            <a:spLocks noGrp="1"/>
          </p:cNvSpPr>
          <p:nvPr>
            <p:ph type="title" hasCustomPrompt="1"/>
          </p:nvPr>
        </p:nvSpPr>
        <p:spPr>
          <a:xfrm>
            <a:off x="457198" y="3141325"/>
            <a:ext cx="6858000" cy="683264"/>
          </a:xfrm>
        </p:spPr>
        <p:txBody>
          <a:bodyPr anchor="b" anchorCtr="0"/>
          <a:lstStyle>
            <a:lvl1pPr>
              <a:defRPr>
                <a:solidFill>
                  <a:schemeClr val="bg1"/>
                </a:solidFill>
              </a:defRPr>
            </a:lvl1pPr>
          </a:lstStyle>
          <a:p>
            <a:r>
              <a:rPr lang="en-US" dirty="0"/>
              <a:t>Section Name</a:t>
            </a:r>
          </a:p>
        </p:txBody>
      </p:sp>
      <p:sp>
        <p:nvSpPr>
          <p:cNvPr id="12" name="Slide Number Placeholder 4">
            <a:extLst>
              <a:ext uri="{FF2B5EF4-FFF2-40B4-BE49-F238E27FC236}">
                <a16:creationId xmlns:a16="http://schemas.microsoft.com/office/drawing/2014/main" id="{F1AF5356-8169-48D1-8949-705CC9790FD2}"/>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bg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313206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Blank">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0244F7-20C0-4A57-9BC8-073CF8546551}"/>
              </a:ext>
            </a:extLst>
          </p:cNvPr>
          <p:cNvSpPr>
            <a:spLocks noGrp="1"/>
          </p:cNvSpPr>
          <p:nvPr>
            <p:ph type="title" hasCustomPrompt="1"/>
          </p:nvPr>
        </p:nvSpPr>
        <p:spPr/>
        <p:txBody>
          <a:bodyPr/>
          <a:lstStyle>
            <a:lvl1pPr>
              <a:defRPr/>
            </a:lvl1pPr>
          </a:lstStyle>
          <a:p>
            <a:r>
              <a:rPr lang="en-US" dirty="0"/>
              <a:t>Slide Title</a:t>
            </a:r>
          </a:p>
        </p:txBody>
      </p:sp>
      <p:sp>
        <p:nvSpPr>
          <p:cNvPr id="3" name="Footer Placeholder 3">
            <a:extLst>
              <a:ext uri="{FF2B5EF4-FFF2-40B4-BE49-F238E27FC236}">
                <a16:creationId xmlns:a16="http://schemas.microsoft.com/office/drawing/2014/main" id="{C172643C-0C47-40D5-947B-DAED4C103080}"/>
              </a:ext>
              <a:ext uri="{C183D7F6-B498-43B3-948B-1728B52AA6E4}">
                <adec:decorative xmlns:adec="http://schemas.microsoft.com/office/drawing/2017/decorative" val="1"/>
              </a:ext>
            </a:extLst>
          </p:cNvPr>
          <p:cNvSpPr>
            <a:spLocks noGrp="1"/>
          </p:cNvSpPr>
          <p:nvPr>
            <p:ph type="ftr" sz="quarter" idx="3"/>
          </p:nvPr>
        </p:nvSpPr>
        <p:spPr>
          <a:xfrm>
            <a:off x="-1" y="6495926"/>
            <a:ext cx="12185071" cy="365125"/>
          </a:xfrm>
          <a:prstGeom prst="rect">
            <a:avLst/>
          </a:prstGeom>
          <a:solidFill>
            <a:schemeClr val="bg1">
              <a:lumMod val="85000"/>
            </a:schemeClr>
          </a:solidFill>
        </p:spPr>
        <p:txBody>
          <a:bodyPr vert="horz" lIns="91440" tIns="45720" rIns="91440" bIns="45720" rtlCol="0" anchor="ctr"/>
          <a:lstStyle>
            <a:lvl1pPr algn="l">
              <a:defRPr sz="1200">
                <a:solidFill>
                  <a:schemeClr val="bg1">
                    <a:lumMod val="65000"/>
                  </a:schemeClr>
                </a:solidFill>
              </a:defRPr>
            </a:lvl1pPr>
          </a:lstStyle>
          <a:p>
            <a:endParaRPr lang="en-US" dirty="0">
              <a:solidFill>
                <a:schemeClr val="bg1">
                  <a:lumMod val="65000"/>
                </a:schemeClr>
              </a:solidFill>
            </a:endParaRPr>
          </a:p>
        </p:txBody>
      </p:sp>
      <p:sp>
        <p:nvSpPr>
          <p:cNvPr id="21" name="Slide Number Placeholder 4">
            <a:extLst>
              <a:ext uri="{FF2B5EF4-FFF2-40B4-BE49-F238E27FC236}">
                <a16:creationId xmlns:a16="http://schemas.microsoft.com/office/drawing/2014/main" id="{7B073D63-2FA0-4A32-85BF-7B594D0C805B}"/>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129302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Blank">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82AA2667-1606-436E-8743-31C946902A76}"/>
              </a:ext>
            </a:extLst>
          </p:cNvPr>
          <p:cNvSpPr>
            <a:spLocks noGrp="1"/>
          </p:cNvSpPr>
          <p:nvPr>
            <p:ph type="title" hasCustomPrompt="1"/>
          </p:nvPr>
        </p:nvSpPr>
        <p:spPr>
          <a:xfrm>
            <a:off x="457200" y="594360"/>
            <a:ext cx="11274552" cy="791179"/>
          </a:xfrm>
        </p:spPr>
        <p:txBody>
          <a:bodyPr/>
          <a:lstStyle>
            <a:lvl1pPr>
              <a:defRPr/>
            </a:lvl1pPr>
          </a:lstStyle>
          <a:p>
            <a:r>
              <a:rPr lang="en-US" dirty="0"/>
              <a:t>Slide Title</a:t>
            </a:r>
          </a:p>
        </p:txBody>
      </p:sp>
      <p:sp>
        <p:nvSpPr>
          <p:cNvPr id="10" name="Text Placeholder 7">
            <a:extLst>
              <a:ext uri="{FF2B5EF4-FFF2-40B4-BE49-F238E27FC236}">
                <a16:creationId xmlns:a16="http://schemas.microsoft.com/office/drawing/2014/main" id="{24074432-9C28-4FD6-8801-E04A0428C814}"/>
              </a:ext>
            </a:extLst>
          </p:cNvPr>
          <p:cNvSpPr>
            <a:spLocks noGrp="1"/>
          </p:cNvSpPr>
          <p:nvPr>
            <p:ph type="body" sz="quarter" idx="13" hasCustomPrompt="1"/>
          </p:nvPr>
        </p:nvSpPr>
        <p:spPr>
          <a:xfrm>
            <a:off x="457200" y="1097280"/>
            <a:ext cx="11274552" cy="517065"/>
          </a:xfrm>
        </p:spPr>
        <p:txBody>
          <a:bodyPr wrap="square">
            <a:spAutoFit/>
          </a:bodyPr>
          <a:lstStyle>
            <a:lvl1pPr marL="0" indent="0">
              <a:buFontTx/>
              <a:buNone/>
              <a:defRPr sz="1800" b="1" cap="all" baseline="0">
                <a:solidFill>
                  <a:sysClr val="windowText" lastClr="000000"/>
                </a:solidFill>
              </a:defRPr>
            </a:lvl1pPr>
          </a:lstStyle>
          <a:p>
            <a:pPr lvl="0"/>
            <a:r>
              <a:rPr lang="en-US" dirty="0"/>
              <a:t>Subtitle</a:t>
            </a:r>
          </a:p>
        </p:txBody>
      </p:sp>
      <p:sp>
        <p:nvSpPr>
          <p:cNvPr id="5" name="Footer Placeholder 3">
            <a:extLst>
              <a:ext uri="{FF2B5EF4-FFF2-40B4-BE49-F238E27FC236}">
                <a16:creationId xmlns:a16="http://schemas.microsoft.com/office/drawing/2014/main" id="{4AC75E96-32C5-4673-A73B-66275A8021D0}"/>
              </a:ext>
              <a:ext uri="{C183D7F6-B498-43B3-948B-1728B52AA6E4}">
                <adec:decorative xmlns:adec="http://schemas.microsoft.com/office/drawing/2017/decorative" val="1"/>
              </a:ext>
            </a:extLst>
          </p:cNvPr>
          <p:cNvSpPr>
            <a:spLocks noGrp="1"/>
          </p:cNvSpPr>
          <p:nvPr>
            <p:ph type="ftr" sz="quarter" idx="3"/>
          </p:nvPr>
        </p:nvSpPr>
        <p:spPr>
          <a:xfrm>
            <a:off x="-1" y="6495926"/>
            <a:ext cx="12185071" cy="365125"/>
          </a:xfrm>
          <a:prstGeom prst="rect">
            <a:avLst/>
          </a:prstGeom>
          <a:solidFill>
            <a:schemeClr val="bg1">
              <a:lumMod val="85000"/>
            </a:schemeClr>
          </a:solidFill>
        </p:spPr>
        <p:txBody>
          <a:bodyPr vert="horz" lIns="91440" tIns="45720" rIns="91440" bIns="45720" rtlCol="0" anchor="ctr"/>
          <a:lstStyle>
            <a:lvl1pPr algn="l">
              <a:defRPr sz="1200">
                <a:solidFill>
                  <a:schemeClr val="bg1">
                    <a:lumMod val="65000"/>
                  </a:schemeClr>
                </a:solidFill>
              </a:defRPr>
            </a:lvl1pPr>
          </a:lstStyle>
          <a:p>
            <a:endParaRPr lang="en-US" dirty="0">
              <a:solidFill>
                <a:schemeClr val="bg1">
                  <a:lumMod val="65000"/>
                </a:schemeClr>
              </a:solidFill>
            </a:endParaRPr>
          </a:p>
        </p:txBody>
      </p:sp>
      <p:sp>
        <p:nvSpPr>
          <p:cNvPr id="27" name="Slide Number Placeholder 4">
            <a:extLst>
              <a:ext uri="{FF2B5EF4-FFF2-40B4-BE49-F238E27FC236}">
                <a16:creationId xmlns:a16="http://schemas.microsoft.com/office/drawing/2014/main" id="{41C2450D-1F4D-4164-944C-3F4F4D14430C}"/>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74495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94360"/>
            <a:ext cx="11274552" cy="683264"/>
          </a:xfrm>
          <a:prstGeom prst="rect">
            <a:avLst/>
          </a:prstGeom>
        </p:spPr>
        <p:txBody>
          <a:bodyPr vert="horz" lIns="118872" tIns="118872" rIns="118872" bIns="118872" rtlCol="0" anchor="t" anchorCtr="0">
            <a:spAutoFit/>
          </a:bodyPr>
          <a:lstStyle/>
          <a:p>
            <a:r>
              <a:rPr lang="en-US" dirty="0"/>
              <a:t>Click to edit Master title style</a:t>
            </a:r>
          </a:p>
        </p:txBody>
      </p:sp>
      <p:sp>
        <p:nvSpPr>
          <p:cNvPr id="3" name="Text Placeholder 2"/>
          <p:cNvSpPr>
            <a:spLocks noGrp="1"/>
          </p:cNvSpPr>
          <p:nvPr>
            <p:ph type="body" idx="1"/>
          </p:nvPr>
        </p:nvSpPr>
        <p:spPr>
          <a:xfrm>
            <a:off x="457200" y="1277624"/>
            <a:ext cx="11274552" cy="4986016"/>
          </a:xfrm>
          <a:prstGeom prst="rect">
            <a:avLst/>
          </a:prstGeom>
        </p:spPr>
        <p:txBody>
          <a:bodyPr vert="horz" lIns="118872" tIns="118872" rIns="118872" bIns="118872"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Footer Placeholder 3">
            <a:extLst>
              <a:ext uri="{FF2B5EF4-FFF2-40B4-BE49-F238E27FC236}">
                <a16:creationId xmlns:a16="http://schemas.microsoft.com/office/drawing/2014/main" id="{02FF15B0-DB8F-40D6-8625-BBD462E06D83}"/>
              </a:ext>
              <a:ext uri="{C183D7F6-B498-43B3-948B-1728B52AA6E4}">
                <adec:decorative xmlns:adec="http://schemas.microsoft.com/office/drawing/2017/decorative" val="1"/>
              </a:ext>
            </a:extLst>
          </p:cNvPr>
          <p:cNvSpPr>
            <a:spLocks noGrp="1"/>
          </p:cNvSpPr>
          <p:nvPr>
            <p:ph type="ftr" sz="quarter" idx="3"/>
          </p:nvPr>
        </p:nvSpPr>
        <p:spPr>
          <a:xfrm>
            <a:off x="-1" y="6495926"/>
            <a:ext cx="12185071" cy="365125"/>
          </a:xfrm>
          <a:prstGeom prst="rect">
            <a:avLst/>
          </a:prstGeom>
          <a:solidFill>
            <a:schemeClr val="bg1">
              <a:lumMod val="85000"/>
            </a:schemeClr>
          </a:solidFill>
        </p:spPr>
        <p:txBody>
          <a:bodyPr vert="horz" lIns="91440" tIns="45720" rIns="91440" bIns="45720" rtlCol="0" anchor="ctr"/>
          <a:lstStyle>
            <a:lvl1pPr algn="l">
              <a:defRPr sz="1200">
                <a:solidFill>
                  <a:schemeClr val="bg1">
                    <a:lumMod val="65000"/>
                  </a:schemeClr>
                </a:solidFill>
              </a:defRPr>
            </a:lvl1pPr>
          </a:lstStyle>
          <a:p>
            <a:endParaRPr lang="en-US" dirty="0">
              <a:solidFill>
                <a:schemeClr val="bg1">
                  <a:lumMod val="65000"/>
                </a:schemeClr>
              </a:solidFill>
            </a:endParaRPr>
          </a:p>
        </p:txBody>
      </p:sp>
      <p:sp>
        <p:nvSpPr>
          <p:cNvPr id="11" name="Slide Number Placeholder 4">
            <a:extLst>
              <a:ext uri="{FF2B5EF4-FFF2-40B4-BE49-F238E27FC236}">
                <a16:creationId xmlns:a16="http://schemas.microsoft.com/office/drawing/2014/main" id="{8C41C098-DE6F-4C89-9E0A-8D33B49F55E2}"/>
              </a:ext>
              <a:ext uri="{C183D7F6-B498-43B3-948B-1728B52AA6E4}">
                <adec:decorative xmlns:adec="http://schemas.microsoft.com/office/drawing/2017/decorative" val="1"/>
              </a:ext>
            </a:extLst>
          </p:cNvPr>
          <p:cNvSpPr>
            <a:spLocks noGrp="1"/>
          </p:cNvSpPr>
          <p:nvPr>
            <p:ph type="sldNum" sz="quarter" idx="4"/>
          </p:nvPr>
        </p:nvSpPr>
        <p:spPr>
          <a:xfrm>
            <a:off x="11731751" y="6495926"/>
            <a:ext cx="453319" cy="365125"/>
          </a:xfrm>
          <a:prstGeom prst="rect">
            <a:avLst/>
          </a:prstGeom>
        </p:spPr>
        <p:txBody>
          <a:bodyPr vert="horz" lIns="91440" tIns="45720" rIns="91440" bIns="45720" rtlCol="0" anchor="ctr"/>
          <a:lstStyle>
            <a:lvl1pPr algn="ctr">
              <a:defRPr sz="1200">
                <a:solidFill>
                  <a:schemeClr val="tx1"/>
                </a:solidFill>
              </a:defRPr>
            </a:lvl1pPr>
          </a:lstStyle>
          <a:p>
            <a:fld id="{C52A4042-46D4-4582-A3E5-9D790DCCF68C}" type="slidenum">
              <a:rPr lang="en-US" smtClean="0"/>
              <a:pPr/>
              <a:t>‹#›</a:t>
            </a:fld>
            <a:endParaRPr lang="en-US" dirty="0"/>
          </a:p>
        </p:txBody>
      </p:sp>
    </p:spTree>
    <p:extLst>
      <p:ext uri="{BB962C8B-B14F-4D97-AF65-F5344CB8AC3E}">
        <p14:creationId xmlns:p14="http://schemas.microsoft.com/office/powerpoint/2010/main" val="3906577279"/>
      </p:ext>
    </p:extLst>
  </p:cSld>
  <p:clrMap bg1="lt1" tx1="dk1" bg2="lt2" tx2="dk2" accent1="accent1" accent2="accent2" accent3="accent3" accent4="accent4" accent5="accent5" accent6="accent6" hlink="hlink" folHlink="folHlink"/>
  <p:sldLayoutIdLst>
    <p:sldLayoutId id="2147483661" r:id="rId1"/>
    <p:sldLayoutId id="2147483706" r:id="rId2"/>
    <p:sldLayoutId id="2147483682" r:id="rId3"/>
    <p:sldLayoutId id="2147483655" r:id="rId4"/>
    <p:sldLayoutId id="2147483672" r:id="rId5"/>
    <p:sldLayoutId id="2147483714" r:id="rId6"/>
    <p:sldLayoutId id="2147483703" r:id="rId7"/>
    <p:sldLayoutId id="2147483663" r:id="rId8"/>
    <p:sldLayoutId id="2147483713" r:id="rId9"/>
    <p:sldLayoutId id="2147483689" r:id="rId10"/>
    <p:sldLayoutId id="2147483716" r:id="rId11"/>
    <p:sldLayoutId id="2147483705" r:id="rId12"/>
    <p:sldLayoutId id="2147483707" r:id="rId13"/>
    <p:sldLayoutId id="2147483687" r:id="rId14"/>
    <p:sldLayoutId id="2147483652" r:id="rId15"/>
    <p:sldLayoutId id="2147483712" r:id="rId16"/>
    <p:sldLayoutId id="2147483690" r:id="rId17"/>
    <p:sldLayoutId id="2147483666" r:id="rId18"/>
    <p:sldLayoutId id="2147483660" r:id="rId19"/>
    <p:sldLayoutId id="2147483719" r:id="rId20"/>
    <p:sldLayoutId id="2147483718" r:id="rId21"/>
    <p:sldLayoutId id="2147483692" r:id="rId22"/>
    <p:sldLayoutId id="2147483717" r:id="rId23"/>
    <p:sldLayoutId id="2147483668" r:id="rId24"/>
  </p:sldLayoutIdLst>
  <p:hf hdr="0" ftr="0" dt="0"/>
  <p:txStyles>
    <p:titleStyle>
      <a:lvl1pPr algn="l" defTabSz="914400" rtl="0" eaLnBrk="1" latinLnBrk="0" hangingPunct="1">
        <a:lnSpc>
          <a:spcPct val="80000"/>
        </a:lnSpc>
        <a:spcBef>
          <a:spcPts val="1000"/>
        </a:spcBef>
        <a:buNone/>
        <a:defRPr sz="3600" b="1" kern="1200" cap="none"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461963" indent="-234950" algn="l" defTabSz="914400" rtl="0" eaLnBrk="1" latinLnBrk="0" hangingPunct="1">
        <a:lnSpc>
          <a:spcPct val="110000"/>
        </a:lnSpc>
        <a:spcBef>
          <a:spcPts val="500"/>
        </a:spcBef>
        <a:buClr>
          <a:schemeClr val="accent1"/>
        </a:buClr>
        <a:buSzPct val="85000"/>
        <a:buFont typeface="Tw Cen MT" panose="020B0602020104020603" pitchFamily="34" charset="0"/>
        <a:buChar char="–"/>
        <a:defRPr sz="1800" kern="1200">
          <a:solidFill>
            <a:schemeClr val="tx1"/>
          </a:solidFill>
          <a:latin typeface="+mn-lt"/>
          <a:ea typeface="+mn-ea"/>
          <a:cs typeface="+mn-cs"/>
        </a:defRPr>
      </a:lvl2pPr>
      <a:lvl3pPr marL="687388" indent="-225425" algn="l" defTabSz="914400" rtl="0" eaLnBrk="1" latinLnBrk="0" hangingPunct="1">
        <a:lnSpc>
          <a:spcPct val="110000"/>
        </a:lnSpc>
        <a:spcBef>
          <a:spcPts val="500"/>
        </a:spcBef>
        <a:buClr>
          <a:schemeClr val="accent1"/>
        </a:buClr>
        <a:buSzPct val="60000"/>
        <a:buFont typeface="Courier New" panose="02070309020205020404" pitchFamily="49" charset="0"/>
        <a:buChar char="o"/>
        <a:defRPr sz="1600" kern="1200">
          <a:solidFill>
            <a:schemeClr val="tx1"/>
          </a:solidFill>
          <a:latin typeface="+mn-lt"/>
          <a:ea typeface="+mn-ea"/>
          <a:cs typeface="+mn-cs"/>
        </a:defRPr>
      </a:lvl3pPr>
      <a:lvl4pPr marL="914400" indent="-227013" algn="l" defTabSz="914400" rtl="0" eaLnBrk="1" latinLnBrk="0" hangingPunct="1">
        <a:lnSpc>
          <a:spcPct val="110000"/>
        </a:lnSpc>
        <a:spcBef>
          <a:spcPts val="500"/>
        </a:spcBef>
        <a:buClr>
          <a:schemeClr val="accent1"/>
        </a:buClr>
        <a:buSzPct val="100000"/>
        <a:buFont typeface="Arial" panose="020B0604020202020204" pitchFamily="34" charset="0"/>
        <a:buChar char="•"/>
        <a:tabLst/>
        <a:defRPr sz="1600" kern="1200">
          <a:solidFill>
            <a:schemeClr val="tx1"/>
          </a:solidFill>
          <a:latin typeface="+mn-lt"/>
          <a:ea typeface="+mn-ea"/>
          <a:cs typeface="+mn-cs"/>
        </a:defRPr>
      </a:lvl4pPr>
      <a:lvl5pPr marL="2063750" indent="-234950" algn="l" defTabSz="914400" rtl="0" eaLnBrk="1" latinLnBrk="0" hangingPunct="1">
        <a:lnSpc>
          <a:spcPct val="90000"/>
        </a:lnSpc>
        <a:spcBef>
          <a:spcPts val="500"/>
        </a:spcBef>
        <a:buFont typeface="Gotham Book" panose="02000604040000020004" pitchFamily="50"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2AA51AE-79FD-45AF-AEA5-CBAD9943A4EA}"/>
              </a:ext>
              <a:ext uri="{C183D7F6-B498-43B3-948B-1728B52AA6E4}">
                <adec:decorative xmlns:adec="http://schemas.microsoft.com/office/drawing/2017/decorative" val="1"/>
              </a:ext>
            </a:extLst>
          </p:cNvPr>
          <p:cNvSpPr>
            <a:spLocks noGrp="1"/>
          </p:cNvSpPr>
          <p:nvPr>
            <p:ph type="body" sz="quarter" idx="16"/>
          </p:nvPr>
        </p:nvSpPr>
        <p:spPr>
          <a:xfrm>
            <a:off x="992224" y="667512"/>
            <a:ext cx="4238144" cy="5084064"/>
          </a:xfrm>
        </p:spPr>
        <p:txBody>
          <a:bodyPr/>
          <a:lstStyle/>
          <a:p>
            <a:endParaRPr lang="en-US" dirty="0"/>
          </a:p>
        </p:txBody>
      </p:sp>
      <p:sp>
        <p:nvSpPr>
          <p:cNvPr id="2" name="Title 1">
            <a:extLst>
              <a:ext uri="{FF2B5EF4-FFF2-40B4-BE49-F238E27FC236}">
                <a16:creationId xmlns:a16="http://schemas.microsoft.com/office/drawing/2014/main" id="{6662BA49-A8A2-4E1B-BADF-244200599B75}"/>
              </a:ext>
            </a:extLst>
          </p:cNvPr>
          <p:cNvSpPr>
            <a:spLocks noGrp="1"/>
          </p:cNvSpPr>
          <p:nvPr>
            <p:ph type="title"/>
          </p:nvPr>
        </p:nvSpPr>
        <p:spPr>
          <a:xfrm>
            <a:off x="1371598" y="1860964"/>
            <a:ext cx="3443593" cy="2263564"/>
          </a:xfrm>
        </p:spPr>
        <p:txBody>
          <a:bodyPr/>
          <a:lstStyle/>
          <a:p>
            <a:r>
              <a:rPr lang="en-US" sz="3600" dirty="0"/>
              <a:t>Westside Multimodal Improvements Study</a:t>
            </a:r>
          </a:p>
        </p:txBody>
      </p:sp>
      <p:sp>
        <p:nvSpPr>
          <p:cNvPr id="5" name="Text Placeholder 4">
            <a:extLst>
              <a:ext uri="{FF2B5EF4-FFF2-40B4-BE49-F238E27FC236}">
                <a16:creationId xmlns:a16="http://schemas.microsoft.com/office/drawing/2014/main" id="{13383B57-D083-4B08-84F0-D5FE4267C26E}"/>
              </a:ext>
            </a:extLst>
          </p:cNvPr>
          <p:cNvSpPr>
            <a:spLocks noGrp="1"/>
          </p:cNvSpPr>
          <p:nvPr>
            <p:ph type="body" sz="quarter" idx="23"/>
          </p:nvPr>
        </p:nvSpPr>
        <p:spPr>
          <a:xfrm>
            <a:off x="5622585" y="548640"/>
            <a:ext cx="5577191" cy="5294376"/>
          </a:xfrm>
        </p:spPr>
        <p:txBody>
          <a:bodyPr/>
          <a:lstStyle/>
          <a:p>
            <a:pPr marL="0" marR="0" fontAlgn="base">
              <a:spcBef>
                <a:spcPts val="0"/>
              </a:spcBef>
              <a:spcAft>
                <a:spcPts val="0"/>
              </a:spcAft>
            </a:pPr>
            <a:r>
              <a:rPr lang="en-US" sz="1400" b="0" dirty="0">
                <a:solidFill>
                  <a:schemeClr val="tx1"/>
                </a:solidFill>
                <a:effectLst/>
                <a:latin typeface="Segoe UI" panose="020B0502040204020203" pitchFamily="34" charset="0"/>
                <a:ea typeface="Times New Roman" panose="02020603050405020304" pitchFamily="18" charset="0"/>
              </a:rPr>
              <a:t>Current multimodal transportation conditions in the Westside Corridor result in an inequitable and environmentally unsustainable system that is overly dependent on personal motor vehicle travel, which results in vehicle congestion, diversion, and unreliable travel times for people driving and moving freight. This adversely affects the safety, affordability, and livability of the area and can impede economic competitiveness. </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400" b="0" dirty="0">
                <a:solidFill>
                  <a:schemeClr val="tx1"/>
                </a:solidFill>
                <a:effectLst/>
                <a:latin typeface="Segoe UI" panose="020B0502040204020203" pitchFamily="34" charset="0"/>
                <a:ea typeface="Times New Roman" panose="02020603050405020304" pitchFamily="18" charset="0"/>
              </a:rPr>
              <a:t> </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400" b="0" dirty="0">
                <a:solidFill>
                  <a:schemeClr val="tx1"/>
                </a:solidFill>
                <a:effectLst/>
                <a:latin typeface="Segoe UI" panose="020B0502040204020203" pitchFamily="34" charset="0"/>
                <a:ea typeface="Times New Roman" panose="02020603050405020304" pitchFamily="18" charset="0"/>
              </a:rPr>
              <a:t>Travel conditions in the corridor are difficult due to traffic congestion and are expected to worsen as the corridor adds new housing and jobs. Despite a brief decrease due to the pandemic, trends are showing increased driving trips and freight travel. At the same time, there has been a decline in transit use. Active transportation networks are dispersed and incomplete. </a:t>
            </a:r>
            <a:r>
              <a:rPr lang="en-US" sz="1400" b="0" dirty="0">
                <a:solidFill>
                  <a:schemeClr val="tx1"/>
                </a:solidFill>
                <a:effectLst/>
                <a:latin typeface="Times New Roman" panose="02020603050405020304" pitchFamily="18" charset="0"/>
                <a:ea typeface="Times New Roman" panose="02020603050405020304" pitchFamily="18" charset="0"/>
              </a:rPr>
              <a:t> </a:t>
            </a:r>
          </a:p>
          <a:p>
            <a:pPr marL="0" marR="0" fontAlgn="base">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 </a:t>
            </a:r>
          </a:p>
          <a:p>
            <a:pPr marL="0" marR="0" fontAlgn="base">
              <a:spcBef>
                <a:spcPts val="0"/>
              </a:spcBef>
              <a:spcAft>
                <a:spcPts val="0"/>
              </a:spcAft>
            </a:pPr>
            <a:r>
              <a:rPr lang="en-US" sz="1400" b="0" dirty="0">
                <a:solidFill>
                  <a:schemeClr val="tx1"/>
                </a:solidFill>
                <a:effectLst/>
                <a:latin typeface="Segoe UI" panose="020B0502040204020203" pitchFamily="34" charset="0"/>
                <a:ea typeface="Times New Roman" panose="02020603050405020304" pitchFamily="18" charset="0"/>
              </a:rPr>
              <a:t>Traffic safety is trending in the wrong direction, and impacts are higher for Black, Indigenous and people of color (BIPOC). Many of the key arterials in the study area have among the highest rates of injury and fatalities, compared to the rest of the region. Those include: Cornelius Pass Rd, Cornell Rd, Evergreen Pkwy, 158</a:t>
            </a:r>
            <a:r>
              <a:rPr lang="en-US" sz="1400" b="0" baseline="30000" dirty="0">
                <a:solidFill>
                  <a:schemeClr val="tx1"/>
                </a:solidFill>
                <a:effectLst/>
                <a:latin typeface="Segoe UI" panose="020B0502040204020203" pitchFamily="34" charset="0"/>
                <a:ea typeface="Times New Roman" panose="02020603050405020304" pitchFamily="18" charset="0"/>
              </a:rPr>
              <a:t>th</a:t>
            </a:r>
            <a:r>
              <a:rPr lang="en-US" sz="1400" b="0" dirty="0">
                <a:solidFill>
                  <a:schemeClr val="tx1"/>
                </a:solidFill>
                <a:effectLst/>
                <a:latin typeface="Segoe UI" panose="020B0502040204020203" pitchFamily="34" charset="0"/>
                <a:ea typeface="Times New Roman" panose="02020603050405020304" pitchFamily="18" charset="0"/>
              </a:rPr>
              <a:t> Ave, Baseline Rd, and Murray Blvd. None of these are in the top 25 regionally.</a:t>
            </a:r>
            <a:r>
              <a:rPr lang="en-US" sz="1400" b="0" dirty="0">
                <a:solidFill>
                  <a:schemeClr val="tx1"/>
                </a:solidFill>
                <a:effectLst/>
                <a:latin typeface="Times New Roman" panose="02020603050405020304" pitchFamily="18" charset="0"/>
                <a:ea typeface="Times New Roman" panose="02020603050405020304" pitchFamily="18" charset="0"/>
              </a:rPr>
              <a:t> </a:t>
            </a:r>
          </a:p>
          <a:p>
            <a:endParaRPr lang="en-US" sz="1200" b="0" dirty="0">
              <a:solidFill>
                <a:schemeClr val="tx1"/>
              </a:solidFill>
            </a:endParaRPr>
          </a:p>
        </p:txBody>
      </p:sp>
      <p:sp>
        <p:nvSpPr>
          <p:cNvPr id="6" name="Text Placeholder 5">
            <a:extLst>
              <a:ext uri="{FF2B5EF4-FFF2-40B4-BE49-F238E27FC236}">
                <a16:creationId xmlns:a16="http://schemas.microsoft.com/office/drawing/2014/main" id="{9A1B2B36-A3DE-4B4A-86E2-C5ACEB79745B}"/>
              </a:ext>
            </a:extLst>
          </p:cNvPr>
          <p:cNvSpPr>
            <a:spLocks noGrp="1"/>
          </p:cNvSpPr>
          <p:nvPr>
            <p:ph type="body" sz="quarter" idx="24"/>
          </p:nvPr>
        </p:nvSpPr>
        <p:spPr>
          <a:xfrm>
            <a:off x="1371598" y="4934326"/>
            <a:ext cx="4572000" cy="552074"/>
          </a:xfrm>
        </p:spPr>
        <p:txBody>
          <a:bodyPr/>
          <a:lstStyle/>
          <a:p>
            <a:r>
              <a:rPr lang="en-US" sz="2000" dirty="0"/>
              <a:t>Problem Statement</a:t>
            </a:r>
          </a:p>
        </p:txBody>
      </p:sp>
      <p:sp>
        <p:nvSpPr>
          <p:cNvPr id="7" name="Text Placeholder 6">
            <a:extLst>
              <a:ext uri="{FF2B5EF4-FFF2-40B4-BE49-F238E27FC236}">
                <a16:creationId xmlns:a16="http://schemas.microsoft.com/office/drawing/2014/main" id="{74C3A122-29F6-4784-B2FC-67335DEFCD8F}"/>
              </a:ext>
            </a:extLst>
          </p:cNvPr>
          <p:cNvSpPr>
            <a:spLocks noGrp="1"/>
          </p:cNvSpPr>
          <p:nvPr>
            <p:ph type="body" sz="quarter" idx="25"/>
          </p:nvPr>
        </p:nvSpPr>
        <p:spPr/>
        <p:txBody>
          <a:bodyPr/>
          <a:lstStyle/>
          <a:p>
            <a:r>
              <a:rPr lang="en-US" dirty="0"/>
              <a:t>May 2022</a:t>
            </a:r>
          </a:p>
        </p:txBody>
      </p:sp>
      <p:pic>
        <p:nvPicPr>
          <p:cNvPr id="10" name="Graphic 15" descr="Oregon Department of transportation logo.">
            <a:extLst>
              <a:ext uri="{FF2B5EF4-FFF2-40B4-BE49-F238E27FC236}">
                <a16:creationId xmlns:a16="http://schemas.microsoft.com/office/drawing/2014/main" id="{8EB6EF7D-EF79-4246-A9B5-EFE84D293E9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61657" y="5981531"/>
            <a:ext cx="1576948" cy="490794"/>
          </a:xfrm>
          <a:prstGeom prst="rect">
            <a:avLst/>
          </a:prstGeom>
        </p:spPr>
      </p:pic>
      <p:pic>
        <p:nvPicPr>
          <p:cNvPr id="11" name="Graphic 10" descr="Metro (Oregon) logo.">
            <a:extLst>
              <a:ext uri="{FF2B5EF4-FFF2-40B4-BE49-F238E27FC236}">
                <a16:creationId xmlns:a16="http://schemas.microsoft.com/office/drawing/2014/main" id="{0E334DE4-7F23-47CA-8051-C7AF7D36EC7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447607" y="5943600"/>
            <a:ext cx="1419253" cy="557668"/>
          </a:xfrm>
          <a:prstGeom prst="rect">
            <a:avLst/>
          </a:prstGeom>
        </p:spPr>
      </p:pic>
    </p:spTree>
    <p:extLst>
      <p:ext uri="{BB962C8B-B14F-4D97-AF65-F5344CB8AC3E}">
        <p14:creationId xmlns:p14="http://schemas.microsoft.com/office/powerpoint/2010/main" val="2836767199"/>
      </p:ext>
    </p:extLst>
  </p:cSld>
  <p:clrMapOvr>
    <a:masterClrMapping/>
  </p:clrMapOvr>
</p:sld>
</file>

<file path=ppt/theme/theme1.xml><?xml version="1.0" encoding="utf-8"?>
<a:theme xmlns:a="http://schemas.openxmlformats.org/drawingml/2006/main" name="Master Slide">
  <a:themeElements>
    <a:clrScheme name="ODOT Metro Westside 2022">
      <a:dk1>
        <a:sysClr val="windowText" lastClr="000000"/>
      </a:dk1>
      <a:lt1>
        <a:sysClr val="window" lastClr="FFFFFF"/>
      </a:lt1>
      <a:dk2>
        <a:srgbClr val="46646B"/>
      </a:dk2>
      <a:lt2>
        <a:srgbClr val="EEEEEE"/>
      </a:lt2>
      <a:accent1>
        <a:srgbClr val="003B5C"/>
      </a:accent1>
      <a:accent2>
        <a:srgbClr val="17A8B5"/>
      </a:accent2>
      <a:accent3>
        <a:srgbClr val="A3AD38"/>
      </a:accent3>
      <a:accent4>
        <a:srgbClr val="F7B54B"/>
      </a:accent4>
      <a:accent5>
        <a:srgbClr val="B58E2B"/>
      </a:accent5>
      <a:accent6>
        <a:srgbClr val="097881"/>
      </a:accent6>
      <a:hlink>
        <a:srgbClr val="003B5C"/>
      </a:hlink>
      <a:folHlink>
        <a:srgbClr val="003B5C"/>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N PPT Template 2021" id="{7BF7D009-D004-4611-89C7-EAA7B2B07CA4}" vid="{94E718A1-6C66-4637-8A6F-CDE4DDF8DC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6137C9F0D7824CA49F3DE9D3E1803A" ma:contentTypeVersion="2" ma:contentTypeDescription="Create a new document." ma:contentTypeScope="" ma:versionID="a4714ee7831a5f5498e55e59c422c029">
  <xsd:schema xmlns:xsd="http://www.w3.org/2001/XMLSchema" xmlns:xs="http://www.w3.org/2001/XMLSchema" xmlns:p="http://schemas.microsoft.com/office/2006/metadata/properties" xmlns:ns1="http://schemas.microsoft.com/sharepoint/v3" xmlns:ns2="6ec60af1-6d1e-4575-bf73-1b6e791fcd10" targetNamespace="http://schemas.microsoft.com/office/2006/metadata/properties" ma:root="true" ma:fieldsID="e509ac369dc63054410fa2f1dde8db88" ns1:_="" ns2:_="">
    <xsd:import namespace="http://schemas.microsoft.com/sharepoint/v3"/>
    <xsd:import namespace="6ec60af1-6d1e-4575-bf73-1b6e791fcd1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ec60af1-6d1e-4575-bf73-1b6e791fcd1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4141E78-307C-45A6-BFD8-42DB926AADFF}">
  <ds:schemaRefs>
    <ds:schemaRef ds:uri="http://schemas.microsoft.com/sharepoint/v3/contenttype/forms"/>
  </ds:schemaRefs>
</ds:datastoreItem>
</file>

<file path=customXml/itemProps2.xml><?xml version="1.0" encoding="utf-8"?>
<ds:datastoreItem xmlns:ds="http://schemas.openxmlformats.org/officeDocument/2006/customXml" ds:itemID="{A64E44AF-1FC1-4DBB-873C-D116BF1230B8}"/>
</file>

<file path=customXml/itemProps3.xml><?xml version="1.0" encoding="utf-8"?>
<ds:datastoreItem xmlns:ds="http://schemas.openxmlformats.org/officeDocument/2006/customXml" ds:itemID="{E6437136-5D70-4F8F-9FA1-45AABB68F626}">
  <ds:schemaRefs>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2006/metadata/properties"/>
    <ds:schemaRef ds:uri="7a9084b5-aaea-4044-97e5-7df1b6c14389"/>
    <ds:schemaRef ds:uri="http://purl.org/dc/terms/"/>
    <ds:schemaRef ds:uri="http://schemas.microsoft.com/office/infopath/2007/PartnerControls"/>
    <ds:schemaRef ds:uri="http://www.w3.org/XML/1998/namespace"/>
    <ds:schemaRef ds:uri="34dbfa29-7694-483f-98db-e6a48063865c"/>
  </ds:schemaRefs>
</ds:datastoreItem>
</file>

<file path=docProps/app.xml><?xml version="1.0" encoding="utf-8"?>
<Properties xmlns="http://schemas.openxmlformats.org/officeDocument/2006/extended-properties" xmlns:vt="http://schemas.openxmlformats.org/officeDocument/2006/docPropsVTypes">
  <Template>blank</Template>
  <TotalTime>456</TotalTime>
  <Words>225</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Courier New</vt:lpstr>
      <vt:lpstr>Gotham Book</vt:lpstr>
      <vt:lpstr>Segoe UI</vt:lpstr>
      <vt:lpstr>Times New Roman</vt:lpstr>
      <vt:lpstr>Tw Cen MT</vt:lpstr>
      <vt:lpstr>Wingdings</vt:lpstr>
      <vt:lpstr>Master Slide</vt:lpstr>
      <vt:lpstr>Westside Multimodal Improvements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Rahman</dc:creator>
  <cp:lastModifiedBy>Kate Hawkins</cp:lastModifiedBy>
  <cp:revision>20</cp:revision>
  <dcterms:created xsi:type="dcterms:W3CDTF">2022-02-08T19:35:08Z</dcterms:created>
  <dcterms:modified xsi:type="dcterms:W3CDTF">2022-10-25T15:52:02Z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0x010100206137C9F0D7824CA49F3DE9D3E1803A</vt:lpwstr>
  </property>
</Properties>
</file>