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6" r:id="rId2"/>
    <p:sldId id="303" r:id="rId3"/>
  </p:sldIdLst>
  <p:sldSz cx="7772400" cy="10058400"/>
  <p:notesSz cx="7150100" cy="9448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1pPr>
    <a:lvl2pPr marL="509412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2pPr>
    <a:lvl3pPr marL="1018824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3pPr>
    <a:lvl4pPr marL="1528237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4pPr>
    <a:lvl5pPr marL="2037649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6pPr>
    <a:lvl7pPr marL="3056473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7pPr>
    <a:lvl8pPr marL="3565886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8pPr>
    <a:lvl9pPr marL="4075298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1">
          <p15:clr>
            <a:srgbClr val="A4A3A4"/>
          </p15:clr>
        </p15:guide>
        <p15:guide id="2" pos="24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2F80"/>
    <a:srgbClr val="FFFFFF"/>
    <a:srgbClr val="004890"/>
    <a:srgbClr val="0059B2"/>
    <a:srgbClr val="002BB6"/>
    <a:srgbClr val="000099"/>
    <a:srgbClr val="000066"/>
    <a:srgbClr val="0066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421" autoAdjust="0"/>
  </p:normalViewPr>
  <p:slideViewPr>
    <p:cSldViewPr snapToGrid="0">
      <p:cViewPr varScale="1">
        <p:scale>
          <a:sx n="40" d="100"/>
          <a:sy n="40" d="100"/>
        </p:scale>
        <p:origin x="1692" y="56"/>
      </p:cViewPr>
      <p:guideLst>
        <p:guide orient="horz" pos="6181"/>
        <p:guide pos="24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1235" y="-87"/>
      </p:cViewPr>
      <p:guideLst>
        <p:guide orient="horz" pos="2960"/>
        <p:guide pos="22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/>
            </a:lvl1pPr>
          </a:lstStyle>
          <a:p>
            <a:pPr>
              <a:defRPr/>
            </a:pPr>
            <a:fld id="{D245AD99-F7C4-4052-AF0E-E032DFE89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29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8FD2EA9-FFE2-42D1-ADA1-770766446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4688"/>
            <a:ext cx="5241925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7" tIns="47775" rIns="95547" bIns="47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9800" y="709613"/>
            <a:ext cx="2733675" cy="3538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569640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FD2EA9-FFE2-42D1-ADA1-770766446A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3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0D9E1-E9D4-4A5D-B542-5F4ACA122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A236-C386-4668-BA34-C9CD6A93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307340"/>
            <a:ext cx="1651635" cy="86334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307340"/>
            <a:ext cx="4782185" cy="86334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795D-A9F2-4761-BB6A-56CA1BAA3C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5400000">
            <a:off x="-2788920" y="3401568"/>
            <a:ext cx="9464040" cy="3246120"/>
          </a:xfrm>
        </p:spPr>
        <p:txBody>
          <a:bodyPr/>
          <a:lstStyle>
            <a:lvl1pPr algn="ctr">
              <a:buNone/>
              <a:defRPr sz="6000"/>
            </a:lvl1pPr>
            <a:lvl2pPr algn="ctr">
              <a:buNone/>
              <a:defRPr sz="6000">
                <a:latin typeface="+mn-lt"/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15145" y="7273717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 rot="16200000">
            <a:off x="1133856" y="3401568"/>
            <a:ext cx="9464040" cy="3246120"/>
          </a:xfrm>
        </p:spPr>
        <p:txBody>
          <a:bodyPr/>
          <a:lstStyle>
            <a:lvl1pPr algn="ctr">
              <a:buNone/>
              <a:defRPr sz="6000"/>
            </a:lvl1pPr>
            <a:lvl2pPr algn="ctr">
              <a:buNone/>
              <a:defRPr sz="6000">
                <a:latin typeface="+mn-lt"/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9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2535" y="296864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E1BF-DB2E-4576-96FC-F4CD54C11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2879-314E-4C6F-9F3B-1DFF219C0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BF19-B8F4-47A8-B961-FBF93E4533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6E16B-E83E-46E9-BB51-83355A1E9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8439A-9A4A-476E-BC78-40EFFE54D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1300D-4428-4F80-B639-1930C08B5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E4BB1-E8B5-4374-B7AE-92212A71D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 algn="l">
              <a:defRPr sz="16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>
              <a:defRPr sz="16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 algn="r">
              <a:defRPr sz="16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F72C69C-A630-45D1-B179-EE42EBD085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30734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5pPr>
      <a:lvl6pPr marL="509412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6pPr>
      <a:lvl7pPr marL="1018824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7pPr>
      <a:lvl8pPr marL="1528237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8pPr>
      <a:lvl9pPr marL="2037649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lrTx/>
        <a:buSzPct val="100000"/>
        <a:buChar char="–"/>
        <a:defRPr sz="2700">
          <a:solidFill>
            <a:schemeClr val="tx1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 pitchFamily="18" charset="0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5pPr>
      <a:lvl6pPr marL="2801767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6pPr>
      <a:lvl7pPr marL="3311180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7pPr>
      <a:lvl8pPr marL="3820592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8pPr>
      <a:lvl9pPr marL="4330004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942676"/>
            <a:ext cx="6606540" cy="2156618"/>
          </a:xfrm>
        </p:spPr>
        <p:txBody>
          <a:bodyPr/>
          <a:lstStyle/>
          <a:p>
            <a:r>
              <a:rPr lang="en-US" sz="4200" b="0" i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Directions for this Template</a:t>
            </a:r>
            <a:endParaRPr lang="en-US" sz="42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080" y="2974554"/>
            <a:ext cx="6400800" cy="5295686"/>
          </a:xfrm>
        </p:spPr>
        <p:txBody>
          <a:bodyPr/>
          <a:lstStyle/>
          <a:p>
            <a:pPr marL="231775" indent="-231775" algn="l">
              <a:buSzPct val="100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Use the Slide Master to make universal changes to the presentation, including inserting your organization’s logo</a:t>
            </a:r>
          </a:p>
          <a:p>
            <a:pPr marL="573088" lvl="1" indent="-239713" algn="l">
              <a:buFont typeface="Arial" charset="0"/>
              <a:buChar char="‒"/>
            </a:pPr>
            <a:r>
              <a:rPr lang="en-US" sz="2400" dirty="0" smtClean="0">
                <a:solidFill>
                  <a:srgbClr val="FFFFFF"/>
                </a:solidFill>
              </a:rPr>
              <a:t>“View” tab &gt; “Slide Master”</a:t>
            </a:r>
          </a:p>
          <a:p>
            <a:pPr marL="231775" indent="-231775" algn="l">
              <a:spcAft>
                <a:spcPts val="3000"/>
              </a:spcAft>
              <a:buSzPct val="100000"/>
              <a:buFont typeface="Wingdings" pitchFamily="2" charset="2"/>
              <a:buChar char="§"/>
              <a:tabLst>
                <a:tab pos="396875" algn="l"/>
              </a:tabLst>
            </a:pPr>
            <a:r>
              <a:rPr lang="en-US" sz="2400" dirty="0" smtClean="0">
                <a:solidFill>
                  <a:srgbClr val="FFFFFF"/>
                </a:solidFill>
              </a:rPr>
              <a:t>Replace placeholders (indicated by brackets [ ]) with information specific to your exercise</a:t>
            </a:r>
          </a:p>
          <a:p>
            <a:pPr algn="l"/>
            <a:r>
              <a:rPr lang="en-US" sz="2400" dirty="0" smtClean="0">
                <a:solidFill>
                  <a:srgbClr val="FFFFFF"/>
                </a:solidFill>
              </a:rPr>
              <a:t>Rev. </a:t>
            </a:r>
            <a:r>
              <a:rPr lang="en-US" sz="2400" dirty="0" smtClean="0">
                <a:solidFill>
                  <a:srgbClr val="FFFFFF"/>
                </a:solidFill>
              </a:rPr>
              <a:t>2017 508</a:t>
            </a:r>
            <a:endParaRPr lang="en-US" sz="2400" dirty="0" smtClean="0">
              <a:solidFill>
                <a:srgbClr val="FFFFFF"/>
              </a:solidFill>
            </a:endParaRPr>
          </a:p>
          <a:p>
            <a:pPr algn="l"/>
            <a:r>
              <a:rPr lang="en-US" sz="2400" dirty="0" smtClean="0">
                <a:solidFill>
                  <a:srgbClr val="FFFFFF"/>
                </a:solidFill>
              </a:rPr>
              <a:t>HSEEP-C09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2345" y="338087"/>
            <a:ext cx="6606540" cy="1026016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Table Tent Template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(Delete Title before Printing)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 Box 133"/>
          <p:cNvSpPr txBox="1">
            <a:spLocks noChangeArrowheads="1"/>
          </p:cNvSpPr>
          <p:nvPr/>
        </p:nvSpPr>
        <p:spPr bwMode="auto">
          <a:xfrm rot="5400000">
            <a:off x="-2785487" y="3401568"/>
            <a:ext cx="9462351" cy="32421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tx1"/>
                </a:solidFill>
              </a:rPr>
              <a:t>[Name]</a:t>
            </a:r>
            <a:endParaRPr lang="en-US" sz="60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tx1"/>
                </a:solidFill>
              </a:rPr>
              <a:t>[Organization]</a:t>
            </a:r>
          </a:p>
          <a:p>
            <a:pPr algn="l">
              <a:spcBef>
                <a:spcPct val="50000"/>
              </a:spcBef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9" name="Picture 5" descr="Picture as a placeholder for where your logo should be placed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15145" y="7273717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Line 131" descr="Separates the two sides of a table tent. Each side should be identical. "/>
          <p:cNvSpPr>
            <a:spLocks noChangeShapeType="1"/>
          </p:cNvSpPr>
          <p:nvPr/>
        </p:nvSpPr>
        <p:spPr bwMode="auto">
          <a:xfrm>
            <a:off x="3855615" y="0"/>
            <a:ext cx="0" cy="10058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2052" name="Text Box 133"/>
          <p:cNvSpPr txBox="1">
            <a:spLocks noChangeArrowheads="1"/>
          </p:cNvSpPr>
          <p:nvPr/>
        </p:nvSpPr>
        <p:spPr bwMode="auto">
          <a:xfrm rot="16200000">
            <a:off x="1129585" y="3405314"/>
            <a:ext cx="9462351" cy="32421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tx1"/>
                </a:solidFill>
              </a:rPr>
              <a:t>[Name]</a:t>
            </a:r>
            <a:endParaRPr lang="en-US" sz="60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tx1"/>
                </a:solidFill>
              </a:rPr>
              <a:t>[Organization]</a:t>
            </a:r>
          </a:p>
          <a:p>
            <a:pPr algn="l">
              <a:spcBef>
                <a:spcPct val="50000"/>
              </a:spcBef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054" name="Picture 5" descr="Picture as a placeholder for where your logo should be placed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2535" y="296864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Sitman">
  <a:themeElements>
    <a:clrScheme name="">
      <a:dk1>
        <a:srgbClr val="000000"/>
      </a:dk1>
      <a:lt1>
        <a:srgbClr val="114F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B2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itm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tma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tma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52540DE3ECD24CA791226BF364FFC6" ma:contentTypeVersion="18" ma:contentTypeDescription="Create a new document." ma:contentTypeScope="" ma:versionID="59d6316818e38a4816b2749b78d79332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c0546100-63e3-467b-b556-30619129c13f" targetNamespace="http://schemas.microsoft.com/office/2006/metadata/properties" ma:root="true" ma:fieldsID="0a691e17117c3951ed3efddc9b7121ff" ns1:_="" ns2:_="" ns3:_="">
    <xsd:import namespace="http://schemas.microsoft.com/sharepoint/v3"/>
    <xsd:import namespace="59da1016-2a1b-4f8a-9768-d7a4932f6f16"/>
    <xsd:import namespace="c0546100-63e3-467b-b556-30619129c13f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46100-63e3-467b-b556-30619129c13f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Meta_x0020_Description xmlns="c0546100-63e3-467b-b556-30619129c13f" xsi:nil="true"/>
    <DocumentExpirationDate xmlns="59da1016-2a1b-4f8a-9768-d7a4932f6f16" xsi:nil="true"/>
    <Meta_x0020_Keywords xmlns="c0546100-63e3-467b-b556-30619129c13f" xsi:nil="true"/>
    <IATopic xmlns="59da1016-2a1b-4f8a-9768-d7a4932f6f16" xsi:nil="true"/>
    <IASubtopic xmlns="59da1016-2a1b-4f8a-9768-d7a4932f6f16" xsi:nil="true"/>
    <URL xmlns="http://schemas.microsoft.com/sharepoint/v3">
      <Url xsi:nil="true"/>
      <Description xsi:nil="true"/>
    </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CB142E5-CCAC-461E-A6A6-7100FE9634FC}"/>
</file>

<file path=customXml/itemProps2.xml><?xml version="1.0" encoding="utf-8"?>
<ds:datastoreItem xmlns:ds="http://schemas.openxmlformats.org/officeDocument/2006/customXml" ds:itemID="{D22E2B2E-A292-45B1-94F0-F0A62345ED72}"/>
</file>

<file path=customXml/itemProps3.xml><?xml version="1.0" encoding="utf-8"?>
<ds:datastoreItem xmlns:ds="http://schemas.openxmlformats.org/officeDocument/2006/customXml" ds:itemID="{0E9BDD55-014D-4885-8BC7-696E9F4126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45</Pages>
  <Words>65</Words>
  <Application>Microsoft Office PowerPoint</Application>
  <PresentationFormat>Custom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Sitman</vt:lpstr>
      <vt:lpstr>Directions for this Template</vt:lpstr>
      <vt:lpstr>Table Tent Template (Delete Title before Printing)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Tents Template</dc:title>
  <dc:creator>DHS FEMA</dc:creator>
  <cp:keywords>Name Tents, Table Tents, Template, HSEEP</cp:keywords>
  <cp:lastModifiedBy>Aslett, Randy</cp:lastModifiedBy>
  <cp:revision>3</cp:revision>
  <dcterms:created xsi:type="dcterms:W3CDTF">2016-11-30T15:57:56Z</dcterms:created>
  <dcterms:modified xsi:type="dcterms:W3CDTF">2017-02-14T18:46:37Z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0x0101001352540DE3ECD24CA791226BF364FFC6</vt:lpwstr>
  </property>
</Properties>
</file>