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8.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ustom.xml" ContentType="application/vnd.openxmlformats-officedocument.custom-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4"/>
  </p:notesMasterIdLst>
  <p:sldIdLst>
    <p:sldId id="260" r:id="rId2"/>
    <p:sldId id="259" r:id="rId3"/>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57E65"/>
    <a:srgbClr val="397F9C"/>
    <a:srgbClr val="9C572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0" autoAdjust="0"/>
    <p:restoredTop sz="94660"/>
  </p:normalViewPr>
  <p:slideViewPr>
    <p:cSldViewPr snapToGrid="0">
      <p:cViewPr varScale="1">
        <p:scale>
          <a:sx n="79" d="100"/>
          <a:sy n="79" d="100"/>
        </p:scale>
        <p:origin x="194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B7863D-3FAC-4DDC-8DFE-486E06FA6C10}" type="datetimeFigureOut">
              <a:rPr lang="en-US" smtClean="0"/>
              <a:t>2/28/2024</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4E8907-4EBF-415C-9CFA-52AC767E0025}" type="slidenum">
              <a:rPr lang="en-US" smtClean="0"/>
              <a:t>‹#›</a:t>
            </a:fld>
            <a:endParaRPr lang="en-US"/>
          </a:p>
        </p:txBody>
      </p:sp>
    </p:spTree>
    <p:extLst>
      <p:ext uri="{BB962C8B-B14F-4D97-AF65-F5344CB8AC3E}">
        <p14:creationId xmlns:p14="http://schemas.microsoft.com/office/powerpoint/2010/main" val="42372592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4ADE548-ECE6-47F6-8A0B-08D9BE4275B2}" type="datetime1">
              <a:rPr lang="en-US" smtClean="0"/>
              <a:t>2/28/2024</a:t>
            </a:fld>
            <a:endParaRPr lang="en-US"/>
          </a:p>
        </p:txBody>
      </p:sp>
      <p:sp>
        <p:nvSpPr>
          <p:cNvPr id="5" name="Footer Placeholder 4"/>
          <p:cNvSpPr>
            <a:spLocks noGrp="1"/>
          </p:cNvSpPr>
          <p:nvPr>
            <p:ph type="ftr" sz="quarter" idx="11"/>
          </p:nvPr>
        </p:nvSpPr>
        <p:spPr/>
        <p:txBody>
          <a:bodyPr/>
          <a:lstStyle/>
          <a:p>
            <a:r>
              <a:rPr lang="en-US"/>
              <a:t>Last updated May 4, 2023</a:t>
            </a:r>
          </a:p>
        </p:txBody>
      </p:sp>
      <p:sp>
        <p:nvSpPr>
          <p:cNvPr id="6" name="Slide Number Placeholder 5"/>
          <p:cNvSpPr>
            <a:spLocks noGrp="1"/>
          </p:cNvSpPr>
          <p:nvPr>
            <p:ph type="sldNum" sz="quarter" idx="12"/>
          </p:nvPr>
        </p:nvSpPr>
        <p:spPr/>
        <p:txBody>
          <a:bodyPr/>
          <a:lstStyle/>
          <a:p>
            <a:fld id="{661BBCC2-5AE1-4531-9FA3-567F36FB3C10}" type="slidenum">
              <a:rPr lang="en-US" smtClean="0"/>
              <a:t>‹#›</a:t>
            </a:fld>
            <a:endParaRPr lang="en-US"/>
          </a:p>
        </p:txBody>
      </p:sp>
    </p:spTree>
    <p:extLst>
      <p:ext uri="{BB962C8B-B14F-4D97-AF65-F5344CB8AC3E}">
        <p14:creationId xmlns:p14="http://schemas.microsoft.com/office/powerpoint/2010/main" val="24212161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7F10A0-E9BF-4610-96FD-C20529CB2A77}" type="datetime1">
              <a:rPr lang="en-US" smtClean="0"/>
              <a:t>2/28/2024</a:t>
            </a:fld>
            <a:endParaRPr lang="en-US"/>
          </a:p>
        </p:txBody>
      </p:sp>
      <p:sp>
        <p:nvSpPr>
          <p:cNvPr id="5" name="Footer Placeholder 4"/>
          <p:cNvSpPr>
            <a:spLocks noGrp="1"/>
          </p:cNvSpPr>
          <p:nvPr>
            <p:ph type="ftr" sz="quarter" idx="11"/>
          </p:nvPr>
        </p:nvSpPr>
        <p:spPr/>
        <p:txBody>
          <a:bodyPr/>
          <a:lstStyle/>
          <a:p>
            <a:r>
              <a:rPr lang="en-US"/>
              <a:t>Last updated May 4, 2023</a:t>
            </a:r>
          </a:p>
        </p:txBody>
      </p:sp>
      <p:sp>
        <p:nvSpPr>
          <p:cNvPr id="6" name="Slide Number Placeholder 5"/>
          <p:cNvSpPr>
            <a:spLocks noGrp="1"/>
          </p:cNvSpPr>
          <p:nvPr>
            <p:ph type="sldNum" sz="quarter" idx="12"/>
          </p:nvPr>
        </p:nvSpPr>
        <p:spPr/>
        <p:txBody>
          <a:bodyPr/>
          <a:lstStyle/>
          <a:p>
            <a:fld id="{661BBCC2-5AE1-4531-9FA3-567F36FB3C10}" type="slidenum">
              <a:rPr lang="en-US" smtClean="0"/>
              <a:t>‹#›</a:t>
            </a:fld>
            <a:endParaRPr lang="en-US"/>
          </a:p>
        </p:txBody>
      </p:sp>
    </p:spTree>
    <p:extLst>
      <p:ext uri="{BB962C8B-B14F-4D97-AF65-F5344CB8AC3E}">
        <p14:creationId xmlns:p14="http://schemas.microsoft.com/office/powerpoint/2010/main" val="40073967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C9FD265-9F61-4A97-A6BE-C4DCD92A58D3}" type="datetime1">
              <a:rPr lang="en-US" smtClean="0"/>
              <a:t>2/28/2024</a:t>
            </a:fld>
            <a:endParaRPr lang="en-US"/>
          </a:p>
        </p:txBody>
      </p:sp>
      <p:sp>
        <p:nvSpPr>
          <p:cNvPr id="5" name="Footer Placeholder 4"/>
          <p:cNvSpPr>
            <a:spLocks noGrp="1"/>
          </p:cNvSpPr>
          <p:nvPr>
            <p:ph type="ftr" sz="quarter" idx="11"/>
          </p:nvPr>
        </p:nvSpPr>
        <p:spPr/>
        <p:txBody>
          <a:bodyPr/>
          <a:lstStyle/>
          <a:p>
            <a:r>
              <a:rPr lang="en-US"/>
              <a:t>Last updated May 4, 2023</a:t>
            </a:r>
          </a:p>
        </p:txBody>
      </p:sp>
      <p:sp>
        <p:nvSpPr>
          <p:cNvPr id="6" name="Slide Number Placeholder 5"/>
          <p:cNvSpPr>
            <a:spLocks noGrp="1"/>
          </p:cNvSpPr>
          <p:nvPr>
            <p:ph type="sldNum" sz="quarter" idx="12"/>
          </p:nvPr>
        </p:nvSpPr>
        <p:spPr/>
        <p:txBody>
          <a:bodyPr/>
          <a:lstStyle/>
          <a:p>
            <a:fld id="{661BBCC2-5AE1-4531-9FA3-567F36FB3C10}" type="slidenum">
              <a:rPr lang="en-US" smtClean="0"/>
              <a:t>‹#›</a:t>
            </a:fld>
            <a:endParaRPr lang="en-US"/>
          </a:p>
        </p:txBody>
      </p:sp>
    </p:spTree>
    <p:extLst>
      <p:ext uri="{BB962C8B-B14F-4D97-AF65-F5344CB8AC3E}">
        <p14:creationId xmlns:p14="http://schemas.microsoft.com/office/powerpoint/2010/main" val="3182846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526030" y="2997899"/>
            <a:ext cx="3860483" cy="1594324"/>
          </a:xfrm>
        </p:spPr>
        <p:txBody>
          <a:bodyPr numCol="2">
            <a:normAutofit/>
          </a:bodyPr>
          <a:lstStyle>
            <a:lvl1pPr marL="0" indent="0">
              <a:buFontTx/>
              <a:buNone/>
              <a:defRPr sz="1600">
                <a:latin typeface="Arial Narrow" panose="020B0606020202030204" pitchFamily="34" charset="0"/>
              </a:defRPr>
            </a:lvl1pPr>
            <a:lvl2pPr marL="342900" indent="0">
              <a:buFontTx/>
              <a:buNone/>
              <a:defRPr sz="1200">
                <a:latin typeface="Arial Narrow" panose="020B0606020202030204" pitchFamily="34" charset="0"/>
              </a:defRPr>
            </a:lvl2pPr>
            <a:lvl3pPr marL="685800" indent="0">
              <a:buFontTx/>
              <a:buNone/>
              <a:defRPr sz="1100">
                <a:latin typeface="Arial Narrow" panose="020B0606020202030204" pitchFamily="34" charset="0"/>
              </a:defRPr>
            </a:lvl3pPr>
            <a:lvl4pPr marL="1028700" indent="0">
              <a:buFontTx/>
              <a:buNone/>
              <a:defRPr sz="1050">
                <a:latin typeface="Arial Narrow" panose="020B0606020202030204" pitchFamily="34" charset="0"/>
              </a:defRPr>
            </a:lvl4pPr>
            <a:lvl5pPr marL="1371600" indent="0">
              <a:buFontTx/>
              <a:buNone/>
              <a:defRPr sz="1050">
                <a:latin typeface="Arial Narrow" panose="020B0606020202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71488" y="8773086"/>
            <a:ext cx="1543050" cy="188883"/>
          </a:xfrm>
        </p:spPr>
        <p:txBody>
          <a:bodyPr/>
          <a:lstStyle>
            <a:lvl1pPr>
              <a:defRPr sz="700">
                <a:latin typeface="Arial Narrow" panose="020B0606020202030204" pitchFamily="34" charset="0"/>
              </a:defRPr>
            </a:lvl1pPr>
          </a:lstStyle>
          <a:p>
            <a:fld id="{D3404D61-4292-4810-8E5F-2348392206FC}" type="datetime1">
              <a:rPr lang="en-US" smtClean="0"/>
              <a:t>2/28/2024</a:t>
            </a:fld>
            <a:endParaRPr lang="en-US"/>
          </a:p>
        </p:txBody>
      </p:sp>
      <p:sp>
        <p:nvSpPr>
          <p:cNvPr id="5" name="Footer Placeholder 4"/>
          <p:cNvSpPr>
            <a:spLocks noGrp="1"/>
          </p:cNvSpPr>
          <p:nvPr>
            <p:ph type="ftr" sz="quarter" idx="11"/>
          </p:nvPr>
        </p:nvSpPr>
        <p:spPr>
          <a:xfrm>
            <a:off x="2271713" y="8773086"/>
            <a:ext cx="2314575" cy="188883"/>
          </a:xfrm>
        </p:spPr>
        <p:txBody>
          <a:bodyPr/>
          <a:lstStyle>
            <a:lvl1pPr>
              <a:defRPr sz="900" i="1">
                <a:latin typeface="Arial Narrow" panose="020B0606020202030204" pitchFamily="34" charset="0"/>
              </a:defRPr>
            </a:lvl1pPr>
          </a:lstStyle>
          <a:p>
            <a:r>
              <a:rPr lang="en-US"/>
              <a:t>Last updated May 4, 2023</a:t>
            </a:r>
            <a:endParaRPr lang="en-US" dirty="0"/>
          </a:p>
        </p:txBody>
      </p:sp>
      <p:sp>
        <p:nvSpPr>
          <p:cNvPr id="6" name="Slide Number Placeholder 5"/>
          <p:cNvSpPr>
            <a:spLocks noGrp="1"/>
          </p:cNvSpPr>
          <p:nvPr>
            <p:ph type="sldNum" sz="quarter" idx="12"/>
          </p:nvPr>
        </p:nvSpPr>
        <p:spPr>
          <a:xfrm>
            <a:off x="4843463" y="8773086"/>
            <a:ext cx="1543050" cy="188883"/>
          </a:xfrm>
        </p:spPr>
        <p:txBody>
          <a:bodyPr/>
          <a:lstStyle>
            <a:lvl1pPr>
              <a:defRPr sz="900">
                <a:solidFill>
                  <a:schemeClr val="tx1">
                    <a:lumMod val="75000"/>
                    <a:lumOff val="25000"/>
                  </a:schemeClr>
                </a:solidFill>
                <a:latin typeface="Arial Narrow" panose="020B0606020202030204" pitchFamily="34" charset="0"/>
              </a:defRPr>
            </a:lvl1pPr>
          </a:lstStyle>
          <a:p>
            <a:fld id="{661BBCC2-5AE1-4531-9FA3-567F36FB3C10}" type="slidenum">
              <a:rPr lang="en-US" smtClean="0"/>
              <a:pPr/>
              <a:t>‹#›</a:t>
            </a:fld>
            <a:endParaRPr lang="en-US"/>
          </a:p>
        </p:txBody>
      </p:sp>
      <p:sp>
        <p:nvSpPr>
          <p:cNvPr id="10" name="Content Placeholder 2">
            <a:extLst>
              <a:ext uri="{FF2B5EF4-FFF2-40B4-BE49-F238E27FC236}">
                <a16:creationId xmlns:a16="http://schemas.microsoft.com/office/drawing/2014/main" id="{A683E9F3-FCA7-1C4E-692C-B61F92D2BB5C}"/>
              </a:ext>
            </a:extLst>
          </p:cNvPr>
          <p:cNvSpPr>
            <a:spLocks noGrp="1"/>
          </p:cNvSpPr>
          <p:nvPr>
            <p:ph idx="17"/>
          </p:nvPr>
        </p:nvSpPr>
        <p:spPr>
          <a:xfrm>
            <a:off x="2529840" y="5107075"/>
            <a:ext cx="3860483" cy="1594324"/>
          </a:xfrm>
        </p:spPr>
        <p:txBody>
          <a:bodyPr numCol="2">
            <a:normAutofit/>
          </a:bodyPr>
          <a:lstStyle>
            <a:lvl1pPr marL="0" indent="0">
              <a:buFontTx/>
              <a:buNone/>
              <a:defRPr sz="1600">
                <a:latin typeface="Arial Narrow" panose="020B0606020202030204" pitchFamily="34" charset="0"/>
              </a:defRPr>
            </a:lvl1pPr>
            <a:lvl2pPr marL="342900" indent="0">
              <a:buFontTx/>
              <a:buNone/>
              <a:defRPr sz="1200">
                <a:latin typeface="Arial Narrow" panose="020B0606020202030204" pitchFamily="34" charset="0"/>
              </a:defRPr>
            </a:lvl2pPr>
            <a:lvl3pPr marL="685800" indent="0">
              <a:buFontTx/>
              <a:buNone/>
              <a:defRPr sz="1100">
                <a:latin typeface="Arial Narrow" panose="020B0606020202030204" pitchFamily="34" charset="0"/>
              </a:defRPr>
            </a:lvl3pPr>
            <a:lvl4pPr marL="1028700" indent="0">
              <a:buFontTx/>
              <a:buNone/>
              <a:defRPr sz="1050">
                <a:latin typeface="Arial Narrow" panose="020B0606020202030204" pitchFamily="34" charset="0"/>
              </a:defRPr>
            </a:lvl4pPr>
            <a:lvl5pPr marL="1371600" indent="0">
              <a:buFontTx/>
              <a:buNone/>
              <a:defRPr sz="1050">
                <a:latin typeface="Arial Narrow" panose="020B0606020202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2">
            <a:extLst>
              <a:ext uri="{FF2B5EF4-FFF2-40B4-BE49-F238E27FC236}">
                <a16:creationId xmlns:a16="http://schemas.microsoft.com/office/drawing/2014/main" id="{8E0C7D51-CC79-4CB6-D280-021D3DC67349}"/>
              </a:ext>
            </a:extLst>
          </p:cNvPr>
          <p:cNvSpPr>
            <a:spLocks noGrp="1"/>
          </p:cNvSpPr>
          <p:nvPr>
            <p:ph idx="18"/>
          </p:nvPr>
        </p:nvSpPr>
        <p:spPr>
          <a:xfrm>
            <a:off x="2526030" y="7036307"/>
            <a:ext cx="3860483" cy="1594324"/>
          </a:xfrm>
        </p:spPr>
        <p:txBody>
          <a:bodyPr numCol="2">
            <a:normAutofit/>
          </a:bodyPr>
          <a:lstStyle>
            <a:lvl1pPr marL="0" indent="0">
              <a:buFontTx/>
              <a:buNone/>
              <a:defRPr sz="1600">
                <a:latin typeface="Arial Narrow" panose="020B0606020202030204" pitchFamily="34" charset="0"/>
              </a:defRPr>
            </a:lvl1pPr>
            <a:lvl2pPr marL="342900" indent="0">
              <a:buFontTx/>
              <a:buNone/>
              <a:defRPr sz="1200">
                <a:latin typeface="Arial Narrow" panose="020B0606020202030204" pitchFamily="34" charset="0"/>
              </a:defRPr>
            </a:lvl2pPr>
            <a:lvl3pPr marL="685800" indent="0">
              <a:buFontTx/>
              <a:buNone/>
              <a:defRPr sz="1100">
                <a:latin typeface="Arial Narrow" panose="020B0606020202030204" pitchFamily="34" charset="0"/>
              </a:defRPr>
            </a:lvl3pPr>
            <a:lvl4pPr marL="1028700" indent="0">
              <a:buFontTx/>
              <a:buNone/>
              <a:defRPr sz="1050">
                <a:latin typeface="Arial Narrow" panose="020B0606020202030204" pitchFamily="34" charset="0"/>
              </a:defRPr>
            </a:lvl4pPr>
            <a:lvl5pPr marL="1371600" indent="0">
              <a:buFontTx/>
              <a:buNone/>
              <a:defRPr sz="1050">
                <a:latin typeface="Arial Narrow" panose="020B0606020202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71940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A63A267-244B-4BAA-BE4D-D777AEEB6CD4}" type="datetime1">
              <a:rPr lang="en-US" smtClean="0"/>
              <a:t>2/28/2024</a:t>
            </a:fld>
            <a:endParaRPr lang="en-US"/>
          </a:p>
        </p:txBody>
      </p:sp>
      <p:sp>
        <p:nvSpPr>
          <p:cNvPr id="5" name="Footer Placeholder 4"/>
          <p:cNvSpPr>
            <a:spLocks noGrp="1"/>
          </p:cNvSpPr>
          <p:nvPr>
            <p:ph type="ftr" sz="quarter" idx="11"/>
          </p:nvPr>
        </p:nvSpPr>
        <p:spPr/>
        <p:txBody>
          <a:bodyPr/>
          <a:lstStyle/>
          <a:p>
            <a:r>
              <a:rPr lang="en-US"/>
              <a:t>Last updated May 4, 2023</a:t>
            </a:r>
          </a:p>
        </p:txBody>
      </p:sp>
      <p:sp>
        <p:nvSpPr>
          <p:cNvPr id="6" name="Slide Number Placeholder 5"/>
          <p:cNvSpPr>
            <a:spLocks noGrp="1"/>
          </p:cNvSpPr>
          <p:nvPr>
            <p:ph type="sldNum" sz="quarter" idx="12"/>
          </p:nvPr>
        </p:nvSpPr>
        <p:spPr/>
        <p:txBody>
          <a:bodyPr/>
          <a:lstStyle/>
          <a:p>
            <a:fld id="{661BBCC2-5AE1-4531-9FA3-567F36FB3C10}" type="slidenum">
              <a:rPr lang="en-US" smtClean="0"/>
              <a:t>‹#›</a:t>
            </a:fld>
            <a:endParaRPr lang="en-US"/>
          </a:p>
        </p:txBody>
      </p:sp>
    </p:spTree>
    <p:extLst>
      <p:ext uri="{BB962C8B-B14F-4D97-AF65-F5344CB8AC3E}">
        <p14:creationId xmlns:p14="http://schemas.microsoft.com/office/powerpoint/2010/main" val="1716105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0DBC5C8-F882-4751-9869-85A4917182DB}" type="datetime1">
              <a:rPr lang="en-US" smtClean="0"/>
              <a:t>2/28/2024</a:t>
            </a:fld>
            <a:endParaRPr lang="en-US"/>
          </a:p>
        </p:txBody>
      </p:sp>
      <p:sp>
        <p:nvSpPr>
          <p:cNvPr id="6" name="Footer Placeholder 5"/>
          <p:cNvSpPr>
            <a:spLocks noGrp="1"/>
          </p:cNvSpPr>
          <p:nvPr>
            <p:ph type="ftr" sz="quarter" idx="11"/>
          </p:nvPr>
        </p:nvSpPr>
        <p:spPr/>
        <p:txBody>
          <a:bodyPr/>
          <a:lstStyle/>
          <a:p>
            <a:r>
              <a:rPr lang="en-US"/>
              <a:t>Last updated May 4, 2023</a:t>
            </a:r>
          </a:p>
        </p:txBody>
      </p:sp>
      <p:sp>
        <p:nvSpPr>
          <p:cNvPr id="7" name="Slide Number Placeholder 6"/>
          <p:cNvSpPr>
            <a:spLocks noGrp="1"/>
          </p:cNvSpPr>
          <p:nvPr>
            <p:ph type="sldNum" sz="quarter" idx="12"/>
          </p:nvPr>
        </p:nvSpPr>
        <p:spPr/>
        <p:txBody>
          <a:bodyPr/>
          <a:lstStyle/>
          <a:p>
            <a:fld id="{661BBCC2-5AE1-4531-9FA3-567F36FB3C10}" type="slidenum">
              <a:rPr lang="en-US" smtClean="0"/>
              <a:t>‹#›</a:t>
            </a:fld>
            <a:endParaRPr lang="en-US"/>
          </a:p>
        </p:txBody>
      </p:sp>
    </p:spTree>
    <p:extLst>
      <p:ext uri="{BB962C8B-B14F-4D97-AF65-F5344CB8AC3E}">
        <p14:creationId xmlns:p14="http://schemas.microsoft.com/office/powerpoint/2010/main" val="1543678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8DF7546-609E-4F37-9A60-1C68F569593A}" type="datetime1">
              <a:rPr lang="en-US" smtClean="0"/>
              <a:t>2/28/2024</a:t>
            </a:fld>
            <a:endParaRPr lang="en-US"/>
          </a:p>
        </p:txBody>
      </p:sp>
      <p:sp>
        <p:nvSpPr>
          <p:cNvPr id="8" name="Footer Placeholder 7"/>
          <p:cNvSpPr>
            <a:spLocks noGrp="1"/>
          </p:cNvSpPr>
          <p:nvPr>
            <p:ph type="ftr" sz="quarter" idx="11"/>
          </p:nvPr>
        </p:nvSpPr>
        <p:spPr/>
        <p:txBody>
          <a:bodyPr/>
          <a:lstStyle/>
          <a:p>
            <a:r>
              <a:rPr lang="en-US"/>
              <a:t>Last updated May 4, 2023</a:t>
            </a:r>
          </a:p>
        </p:txBody>
      </p:sp>
      <p:sp>
        <p:nvSpPr>
          <p:cNvPr id="9" name="Slide Number Placeholder 8"/>
          <p:cNvSpPr>
            <a:spLocks noGrp="1"/>
          </p:cNvSpPr>
          <p:nvPr>
            <p:ph type="sldNum" sz="quarter" idx="12"/>
          </p:nvPr>
        </p:nvSpPr>
        <p:spPr/>
        <p:txBody>
          <a:bodyPr/>
          <a:lstStyle/>
          <a:p>
            <a:fld id="{661BBCC2-5AE1-4531-9FA3-567F36FB3C10}" type="slidenum">
              <a:rPr lang="en-US" smtClean="0"/>
              <a:t>‹#›</a:t>
            </a:fld>
            <a:endParaRPr lang="en-US"/>
          </a:p>
        </p:txBody>
      </p:sp>
    </p:spTree>
    <p:extLst>
      <p:ext uri="{BB962C8B-B14F-4D97-AF65-F5344CB8AC3E}">
        <p14:creationId xmlns:p14="http://schemas.microsoft.com/office/powerpoint/2010/main" val="3831382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1A9D29-144D-47C3-AAA5-8FA96C9A947F}" type="datetime1">
              <a:rPr lang="en-US" smtClean="0"/>
              <a:t>2/28/2024</a:t>
            </a:fld>
            <a:endParaRPr lang="en-US"/>
          </a:p>
        </p:txBody>
      </p:sp>
      <p:sp>
        <p:nvSpPr>
          <p:cNvPr id="4" name="Footer Placeholder 3"/>
          <p:cNvSpPr>
            <a:spLocks noGrp="1"/>
          </p:cNvSpPr>
          <p:nvPr>
            <p:ph type="ftr" sz="quarter" idx="11"/>
          </p:nvPr>
        </p:nvSpPr>
        <p:spPr/>
        <p:txBody>
          <a:bodyPr/>
          <a:lstStyle/>
          <a:p>
            <a:r>
              <a:rPr lang="en-US"/>
              <a:t>Last updated May 4, 2023</a:t>
            </a:r>
          </a:p>
        </p:txBody>
      </p:sp>
      <p:sp>
        <p:nvSpPr>
          <p:cNvPr id="5" name="Slide Number Placeholder 4"/>
          <p:cNvSpPr>
            <a:spLocks noGrp="1"/>
          </p:cNvSpPr>
          <p:nvPr>
            <p:ph type="sldNum" sz="quarter" idx="12"/>
          </p:nvPr>
        </p:nvSpPr>
        <p:spPr/>
        <p:txBody>
          <a:bodyPr/>
          <a:lstStyle/>
          <a:p>
            <a:fld id="{661BBCC2-5AE1-4531-9FA3-567F36FB3C10}" type="slidenum">
              <a:rPr lang="en-US" smtClean="0"/>
              <a:t>‹#›</a:t>
            </a:fld>
            <a:endParaRPr lang="en-US"/>
          </a:p>
        </p:txBody>
      </p:sp>
    </p:spTree>
    <p:extLst>
      <p:ext uri="{BB962C8B-B14F-4D97-AF65-F5344CB8AC3E}">
        <p14:creationId xmlns:p14="http://schemas.microsoft.com/office/powerpoint/2010/main" val="30196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49C4DC-EF7B-439F-A936-5081FEA728AB}" type="datetime1">
              <a:rPr lang="en-US" smtClean="0"/>
              <a:t>2/28/2024</a:t>
            </a:fld>
            <a:endParaRPr lang="en-US"/>
          </a:p>
        </p:txBody>
      </p:sp>
      <p:sp>
        <p:nvSpPr>
          <p:cNvPr id="3" name="Footer Placeholder 2"/>
          <p:cNvSpPr>
            <a:spLocks noGrp="1"/>
          </p:cNvSpPr>
          <p:nvPr>
            <p:ph type="ftr" sz="quarter" idx="11"/>
          </p:nvPr>
        </p:nvSpPr>
        <p:spPr/>
        <p:txBody>
          <a:bodyPr/>
          <a:lstStyle/>
          <a:p>
            <a:r>
              <a:rPr lang="en-US"/>
              <a:t>Last updated May 4, 2023</a:t>
            </a:r>
          </a:p>
        </p:txBody>
      </p:sp>
      <p:sp>
        <p:nvSpPr>
          <p:cNvPr id="4" name="Slide Number Placeholder 3"/>
          <p:cNvSpPr>
            <a:spLocks noGrp="1"/>
          </p:cNvSpPr>
          <p:nvPr>
            <p:ph type="sldNum" sz="quarter" idx="12"/>
          </p:nvPr>
        </p:nvSpPr>
        <p:spPr/>
        <p:txBody>
          <a:bodyPr/>
          <a:lstStyle/>
          <a:p>
            <a:fld id="{661BBCC2-5AE1-4531-9FA3-567F36FB3C10}" type="slidenum">
              <a:rPr lang="en-US" smtClean="0"/>
              <a:t>‹#›</a:t>
            </a:fld>
            <a:endParaRPr lang="en-US"/>
          </a:p>
        </p:txBody>
      </p:sp>
    </p:spTree>
    <p:extLst>
      <p:ext uri="{BB962C8B-B14F-4D97-AF65-F5344CB8AC3E}">
        <p14:creationId xmlns:p14="http://schemas.microsoft.com/office/powerpoint/2010/main" val="1917202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D1D6C8C-05B0-4E02-9DE5-0AA27E293B98}" type="datetime1">
              <a:rPr lang="en-US" smtClean="0"/>
              <a:t>2/28/2024</a:t>
            </a:fld>
            <a:endParaRPr lang="en-US"/>
          </a:p>
        </p:txBody>
      </p:sp>
      <p:sp>
        <p:nvSpPr>
          <p:cNvPr id="6" name="Footer Placeholder 5"/>
          <p:cNvSpPr>
            <a:spLocks noGrp="1"/>
          </p:cNvSpPr>
          <p:nvPr>
            <p:ph type="ftr" sz="quarter" idx="11"/>
          </p:nvPr>
        </p:nvSpPr>
        <p:spPr/>
        <p:txBody>
          <a:bodyPr/>
          <a:lstStyle/>
          <a:p>
            <a:r>
              <a:rPr lang="en-US"/>
              <a:t>Last updated May 4, 2023</a:t>
            </a:r>
          </a:p>
        </p:txBody>
      </p:sp>
      <p:sp>
        <p:nvSpPr>
          <p:cNvPr id="7" name="Slide Number Placeholder 6"/>
          <p:cNvSpPr>
            <a:spLocks noGrp="1"/>
          </p:cNvSpPr>
          <p:nvPr>
            <p:ph type="sldNum" sz="quarter" idx="12"/>
          </p:nvPr>
        </p:nvSpPr>
        <p:spPr/>
        <p:txBody>
          <a:bodyPr/>
          <a:lstStyle/>
          <a:p>
            <a:fld id="{661BBCC2-5AE1-4531-9FA3-567F36FB3C10}" type="slidenum">
              <a:rPr lang="en-US" smtClean="0"/>
              <a:t>‹#›</a:t>
            </a:fld>
            <a:endParaRPr lang="en-US"/>
          </a:p>
        </p:txBody>
      </p:sp>
    </p:spTree>
    <p:extLst>
      <p:ext uri="{BB962C8B-B14F-4D97-AF65-F5344CB8AC3E}">
        <p14:creationId xmlns:p14="http://schemas.microsoft.com/office/powerpoint/2010/main" val="1759295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7C1DBC5-62FE-474D-A04D-F26F8C2087E1}" type="datetime1">
              <a:rPr lang="en-US" smtClean="0"/>
              <a:t>2/28/2024</a:t>
            </a:fld>
            <a:endParaRPr lang="en-US"/>
          </a:p>
        </p:txBody>
      </p:sp>
      <p:sp>
        <p:nvSpPr>
          <p:cNvPr id="6" name="Footer Placeholder 5"/>
          <p:cNvSpPr>
            <a:spLocks noGrp="1"/>
          </p:cNvSpPr>
          <p:nvPr>
            <p:ph type="ftr" sz="quarter" idx="11"/>
          </p:nvPr>
        </p:nvSpPr>
        <p:spPr/>
        <p:txBody>
          <a:bodyPr/>
          <a:lstStyle/>
          <a:p>
            <a:r>
              <a:rPr lang="en-US"/>
              <a:t>Last updated May 4, 2023</a:t>
            </a:r>
          </a:p>
        </p:txBody>
      </p:sp>
      <p:sp>
        <p:nvSpPr>
          <p:cNvPr id="7" name="Slide Number Placeholder 6"/>
          <p:cNvSpPr>
            <a:spLocks noGrp="1"/>
          </p:cNvSpPr>
          <p:nvPr>
            <p:ph type="sldNum" sz="quarter" idx="12"/>
          </p:nvPr>
        </p:nvSpPr>
        <p:spPr/>
        <p:txBody>
          <a:bodyPr/>
          <a:lstStyle/>
          <a:p>
            <a:fld id="{661BBCC2-5AE1-4531-9FA3-567F36FB3C10}" type="slidenum">
              <a:rPr lang="en-US" smtClean="0"/>
              <a:t>‹#›</a:t>
            </a:fld>
            <a:endParaRPr lang="en-US"/>
          </a:p>
        </p:txBody>
      </p:sp>
    </p:spTree>
    <p:extLst>
      <p:ext uri="{BB962C8B-B14F-4D97-AF65-F5344CB8AC3E}">
        <p14:creationId xmlns:p14="http://schemas.microsoft.com/office/powerpoint/2010/main" val="2193841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34774339-EC22-430B-9105-8397FD2E4084}" type="datetime1">
              <a:rPr lang="en-US" smtClean="0"/>
              <a:t>2/28/2024</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a:t>Last updated May 4, 2023</a:t>
            </a:r>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661BBCC2-5AE1-4531-9FA3-567F36FB3C10}" type="slidenum">
              <a:rPr lang="en-US" smtClean="0"/>
              <a:t>‹#›</a:t>
            </a:fld>
            <a:endParaRPr lang="en-US"/>
          </a:p>
        </p:txBody>
      </p:sp>
    </p:spTree>
    <p:extLst>
      <p:ext uri="{BB962C8B-B14F-4D97-AF65-F5344CB8AC3E}">
        <p14:creationId xmlns:p14="http://schemas.microsoft.com/office/powerpoint/2010/main" val="1709352590"/>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orianne.houser@delc.oregon.gov"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1F6FAC93-4278-6C82-CECE-4A93F828DA98}"/>
              </a:ext>
            </a:extLst>
          </p:cNvPr>
          <p:cNvSpPr txBox="1"/>
          <p:nvPr/>
        </p:nvSpPr>
        <p:spPr>
          <a:xfrm>
            <a:off x="2055765" y="169639"/>
            <a:ext cx="4545957" cy="707886"/>
          </a:xfrm>
          <a:prstGeom prst="rect">
            <a:avLst/>
          </a:prstGeom>
          <a:noFill/>
        </p:spPr>
        <p:txBody>
          <a:bodyPr wrap="square" lIns="0" rtlCol="0">
            <a:spAutoFit/>
          </a:bodyPr>
          <a:lstStyle/>
          <a:p>
            <a:r>
              <a:rPr lang="en-US" sz="2000" dirty="0">
                <a:solidFill>
                  <a:srgbClr val="397F9C"/>
                </a:solidFill>
                <a:latin typeface="Cooper Black" panose="0208090404030B020404" pitchFamily="18" charset="0"/>
              </a:rPr>
              <a:t>OREGON TRIBAL EARLY LEARNING ALLIANCE</a:t>
            </a:r>
          </a:p>
        </p:txBody>
      </p:sp>
      <p:sp>
        <p:nvSpPr>
          <p:cNvPr id="9" name="TextBox 8">
            <a:extLst>
              <a:ext uri="{FF2B5EF4-FFF2-40B4-BE49-F238E27FC236}">
                <a16:creationId xmlns:a16="http://schemas.microsoft.com/office/drawing/2014/main" id="{A2176919-8539-0D34-F099-C19E3CD2A8EB}"/>
              </a:ext>
            </a:extLst>
          </p:cNvPr>
          <p:cNvSpPr txBox="1"/>
          <p:nvPr/>
        </p:nvSpPr>
        <p:spPr>
          <a:xfrm>
            <a:off x="2055766" y="813835"/>
            <a:ext cx="4448274" cy="261610"/>
          </a:xfrm>
          <a:prstGeom prst="rect">
            <a:avLst/>
          </a:prstGeom>
          <a:noFill/>
        </p:spPr>
        <p:txBody>
          <a:bodyPr wrap="square" lIns="0" rtlCol="0">
            <a:noAutofit/>
          </a:bodyPr>
          <a:lstStyle/>
          <a:p>
            <a:r>
              <a:rPr lang="en-US" sz="1400" dirty="0">
                <a:solidFill>
                  <a:schemeClr val="tx1">
                    <a:lumMod val="75000"/>
                    <a:lumOff val="25000"/>
                  </a:schemeClr>
                </a:solidFill>
                <a:latin typeface="Arial Narrow" panose="020B0606020202030204" pitchFamily="34" charset="0"/>
              </a:rPr>
              <a:t>A collaboration between the Department of Early Learning &amp; Care and Oregon’s Nine Tribal Nations</a:t>
            </a:r>
          </a:p>
        </p:txBody>
      </p:sp>
      <p:sp>
        <p:nvSpPr>
          <p:cNvPr id="10" name="TextBox 9">
            <a:extLst>
              <a:ext uri="{FF2B5EF4-FFF2-40B4-BE49-F238E27FC236}">
                <a16:creationId xmlns:a16="http://schemas.microsoft.com/office/drawing/2014/main" id="{A8605036-6AD4-0AC9-1A8D-47B4A688D700}"/>
              </a:ext>
            </a:extLst>
          </p:cNvPr>
          <p:cNvSpPr txBox="1"/>
          <p:nvPr/>
        </p:nvSpPr>
        <p:spPr>
          <a:xfrm>
            <a:off x="2055766" y="1287708"/>
            <a:ext cx="3174156" cy="461665"/>
          </a:xfrm>
          <a:prstGeom prst="rect">
            <a:avLst/>
          </a:prstGeom>
          <a:noFill/>
        </p:spPr>
        <p:txBody>
          <a:bodyPr wrap="square" lIns="0" rtlCol="0">
            <a:noAutofit/>
          </a:bodyPr>
          <a:lstStyle/>
          <a:p>
            <a:r>
              <a:rPr lang="en-US" sz="1200" b="1" dirty="0">
                <a:solidFill>
                  <a:schemeClr val="tx1">
                    <a:lumMod val="75000"/>
                    <a:lumOff val="25000"/>
                  </a:schemeClr>
                </a:solidFill>
                <a:latin typeface="Arial Narrow" panose="020B0606020202030204" pitchFamily="34" charset="0"/>
              </a:rPr>
              <a:t>March 13, 2024 | 3:00 p.m. to 4:30 p.m. (Pacific)</a:t>
            </a:r>
          </a:p>
        </p:txBody>
      </p:sp>
      <p:pic>
        <p:nvPicPr>
          <p:cNvPr id="3" name="Picture 2" descr="Logo&#10;&#10;Description automatically generated">
            <a:extLst>
              <a:ext uri="{FF2B5EF4-FFF2-40B4-BE49-F238E27FC236}">
                <a16:creationId xmlns:a16="http://schemas.microsoft.com/office/drawing/2014/main" id="{75B20756-E9B4-288D-D875-39308E01DC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5978" y="81855"/>
            <a:ext cx="1486545" cy="1545296"/>
          </a:xfrm>
          <a:prstGeom prst="rect">
            <a:avLst/>
          </a:prstGeom>
        </p:spPr>
      </p:pic>
      <p:sp>
        <p:nvSpPr>
          <p:cNvPr id="14" name="TextBox 13">
            <a:extLst>
              <a:ext uri="{FF2B5EF4-FFF2-40B4-BE49-F238E27FC236}">
                <a16:creationId xmlns:a16="http://schemas.microsoft.com/office/drawing/2014/main" id="{B1CB2774-6C12-5490-A128-DC12A0649293}"/>
              </a:ext>
            </a:extLst>
          </p:cNvPr>
          <p:cNvSpPr txBox="1"/>
          <p:nvPr/>
        </p:nvSpPr>
        <p:spPr>
          <a:xfrm>
            <a:off x="301833" y="1627151"/>
            <a:ext cx="6453980" cy="7048083"/>
          </a:xfrm>
          <a:prstGeom prst="rect">
            <a:avLst/>
          </a:prstGeom>
          <a:noFill/>
        </p:spPr>
        <p:txBody>
          <a:bodyPr wrap="square">
            <a:spAutoFit/>
          </a:bodyPr>
          <a:lstStyle/>
          <a:p>
            <a:r>
              <a:rPr lang="en-US" sz="1600" b="1" u="sng" dirty="0">
                <a:latin typeface="Arial Narrow" panose="020B0606020202030204" pitchFamily="34" charset="0"/>
              </a:rPr>
              <a:t>Meeting Agenda: </a:t>
            </a:r>
            <a:r>
              <a:rPr lang="en-US" sz="1200" dirty="0">
                <a:latin typeface="Arial Narrow" panose="020B0606020202030204" pitchFamily="34" charset="0"/>
              </a:rPr>
              <a:t>Access to the OTELA meetings will be provided on the DELC website following each meeting, please visit the DELC Website to learn more. Only written testimony will be accepted. Please submit written comment formatted as a Word or PDF document to </a:t>
            </a:r>
            <a:r>
              <a:rPr lang="en-US" sz="1200" dirty="0">
                <a:latin typeface="Arial Narrow" panose="020B0606020202030204" pitchFamily="34" charset="0"/>
                <a:hlinkClick r:id="rId3"/>
              </a:rPr>
              <a:t>dorianne.houser@delc.oregon.gov</a:t>
            </a:r>
            <a:r>
              <a:rPr lang="en-US" sz="1200" dirty="0">
                <a:latin typeface="Arial Narrow" panose="020B0606020202030204" pitchFamily="34" charset="0"/>
              </a:rPr>
              <a:t> by Monday, March 11, at 12 p.m. PST </a:t>
            </a:r>
          </a:p>
          <a:p>
            <a:endParaRPr lang="en-US" sz="1600" b="1" u="sng" dirty="0">
              <a:latin typeface="Arial Narrow" panose="020B0606020202030204" pitchFamily="34" charset="0"/>
            </a:endParaRPr>
          </a:p>
          <a:p>
            <a:pPr marL="288925" indent="-228600">
              <a:buFont typeface="+mj-lt"/>
              <a:buAutoNum type="romanUcPeriod"/>
            </a:pPr>
            <a:endParaRPr lang="en-US" sz="1600" b="1" dirty="0">
              <a:latin typeface="Arial Narrow" panose="020B0606020202030204" pitchFamily="34" charset="0"/>
            </a:endParaRPr>
          </a:p>
          <a:p>
            <a:pPr marL="288925" indent="-228600">
              <a:buFont typeface="+mj-lt"/>
              <a:buAutoNum type="romanUcPeriod"/>
            </a:pPr>
            <a:r>
              <a:rPr lang="en-US" sz="1600" b="1" dirty="0">
                <a:latin typeface="Arial Narrow" panose="020B0606020202030204" pitchFamily="34" charset="0"/>
              </a:rPr>
              <a:t>Welcome</a:t>
            </a:r>
            <a:endParaRPr lang="en-US" sz="1600" dirty="0">
              <a:latin typeface="Arial Narrow" panose="020B0606020202030204" pitchFamily="34" charset="0"/>
            </a:endParaRPr>
          </a:p>
          <a:p>
            <a:pPr marL="288925"/>
            <a:r>
              <a:rPr lang="en-US" sz="1600" b="1" dirty="0">
                <a:latin typeface="Arial Narrow" panose="020B0606020202030204" pitchFamily="34" charset="0"/>
              </a:rPr>
              <a:t>Sandy Henry</a:t>
            </a:r>
            <a:r>
              <a:rPr lang="en-US" sz="1600" dirty="0">
                <a:latin typeface="Arial Narrow" panose="020B0606020202030204" pitchFamily="34" charset="0"/>
              </a:rPr>
              <a:t>, Chair, Cow Creek Tribe Rep</a:t>
            </a:r>
          </a:p>
          <a:p>
            <a:pPr marL="288925" indent="-168275"/>
            <a:endParaRPr lang="en-US" sz="1600" dirty="0">
              <a:latin typeface="Arial Narrow" panose="020B0606020202030204" pitchFamily="34" charset="0"/>
            </a:endParaRPr>
          </a:p>
          <a:p>
            <a:pPr marL="288925" indent="-228600">
              <a:buFont typeface="+mj-lt"/>
              <a:buAutoNum type="romanUcPeriod" startAt="2"/>
            </a:pPr>
            <a:r>
              <a:rPr lang="en-US" sz="1600" b="1" dirty="0">
                <a:latin typeface="Arial Narrow" panose="020B0606020202030204" pitchFamily="34" charset="0"/>
              </a:rPr>
              <a:t>Roll Call</a:t>
            </a:r>
            <a:r>
              <a:rPr lang="en-US" sz="1600" dirty="0">
                <a:latin typeface="Arial Narrow" panose="020B0606020202030204" pitchFamily="34" charset="0"/>
              </a:rPr>
              <a:t>                                                                                    </a:t>
            </a:r>
          </a:p>
          <a:p>
            <a:pPr marL="288925"/>
            <a:r>
              <a:rPr lang="en-US" sz="1600" b="1" dirty="0">
                <a:latin typeface="Arial Narrow" panose="020B0606020202030204" pitchFamily="34" charset="0"/>
              </a:rPr>
              <a:t>Sonya Moody-Jurado</a:t>
            </a:r>
            <a:r>
              <a:rPr lang="en-US" sz="1600" dirty="0">
                <a:latin typeface="Arial Narrow" panose="020B0606020202030204" pitchFamily="34" charset="0"/>
              </a:rPr>
              <a:t>, Co-Chair, Siletz Tribe Rep</a:t>
            </a:r>
          </a:p>
          <a:p>
            <a:pPr marL="288925" indent="-168275">
              <a:buFont typeface="+mj-lt"/>
              <a:buAutoNum type="romanUcPeriod" startAt="2"/>
            </a:pPr>
            <a:endParaRPr lang="en-US" sz="1600" b="1" dirty="0">
              <a:latin typeface="Arial Narrow" panose="020B0606020202030204" pitchFamily="34" charset="0"/>
            </a:endParaRPr>
          </a:p>
          <a:p>
            <a:pPr marL="288925" indent="-228600">
              <a:buFont typeface="+mj-lt"/>
              <a:buAutoNum type="romanUcPeriod" startAt="3"/>
            </a:pPr>
            <a:r>
              <a:rPr lang="en-US" sz="1600" b="1" dirty="0">
                <a:latin typeface="Arial Narrow" panose="020B0606020202030204" pitchFamily="34" charset="0"/>
              </a:rPr>
              <a:t>Early Learning Council Update</a:t>
            </a:r>
            <a:endParaRPr lang="en-US" sz="1600" dirty="0">
              <a:latin typeface="Arial Narrow" panose="020B0606020202030204" pitchFamily="34" charset="0"/>
            </a:endParaRPr>
          </a:p>
          <a:p>
            <a:pPr marL="288925"/>
            <a:r>
              <a:rPr lang="en-US" sz="1600" b="1" dirty="0">
                <a:latin typeface="Arial Narrow" panose="020B0606020202030204" pitchFamily="34" charset="0"/>
              </a:rPr>
              <a:t>Angie Blackwell</a:t>
            </a:r>
            <a:endParaRPr lang="en-US" sz="1600" dirty="0">
              <a:latin typeface="Arial Narrow" panose="020B0606020202030204" pitchFamily="34" charset="0"/>
            </a:endParaRPr>
          </a:p>
          <a:p>
            <a:pPr marL="288925" indent="-168275"/>
            <a:endParaRPr lang="en-US" sz="1600" b="1" dirty="0">
              <a:latin typeface="Arial Narrow" panose="020B0606020202030204" pitchFamily="34" charset="0"/>
            </a:endParaRPr>
          </a:p>
          <a:p>
            <a:pPr marL="288925" indent="-228600">
              <a:buFont typeface="+mj-lt"/>
              <a:buAutoNum type="romanUcPeriod" startAt="4"/>
            </a:pPr>
            <a:r>
              <a:rPr lang="en-US" sz="1600" b="1" dirty="0">
                <a:latin typeface="Arial Narrow" panose="020B0606020202030204" pitchFamily="34" charset="0"/>
              </a:rPr>
              <a:t>OTELA Grant Review</a:t>
            </a:r>
            <a:endParaRPr lang="en-US" sz="1600" dirty="0">
              <a:latin typeface="Arial Narrow" panose="020B0606020202030204" pitchFamily="34" charset="0"/>
            </a:endParaRPr>
          </a:p>
          <a:p>
            <a:pPr marL="288925" indent="-3175"/>
            <a:r>
              <a:rPr lang="en-US" sz="1600" b="1" dirty="0">
                <a:latin typeface="Arial Narrow" panose="020B0606020202030204" pitchFamily="34" charset="0"/>
              </a:rPr>
              <a:t>Dana Castano, </a:t>
            </a:r>
            <a:r>
              <a:rPr lang="en-US" sz="1600" dirty="0">
                <a:latin typeface="Arial Narrow" panose="020B0606020202030204" pitchFamily="34" charset="0"/>
              </a:rPr>
              <a:t>OTELA Liaison</a:t>
            </a:r>
          </a:p>
          <a:p>
            <a:pPr marL="288925" indent="-3175"/>
            <a:endParaRPr lang="en-US" sz="1600" dirty="0">
              <a:latin typeface="Arial Narrow" panose="020B0606020202030204" pitchFamily="34" charset="0"/>
            </a:endParaRPr>
          </a:p>
          <a:p>
            <a:pPr marL="290513" indent="-230188">
              <a:buFont typeface="+mj-lt"/>
              <a:buAutoNum type="romanUcPeriod" startAt="5"/>
            </a:pPr>
            <a:r>
              <a:rPr lang="en-US" sz="1600" b="1" dirty="0">
                <a:latin typeface="Arial Narrow" panose="020B0606020202030204" pitchFamily="34" charset="0"/>
              </a:rPr>
              <a:t>TELH Discussion</a:t>
            </a:r>
          </a:p>
          <a:p>
            <a:pPr marL="517525" lvl="1"/>
            <a:r>
              <a:rPr lang="en-US" sz="1600" b="1" dirty="0">
                <a:latin typeface="Arial Narrow" panose="020B0606020202030204" pitchFamily="34" charset="0"/>
              </a:rPr>
              <a:t>Sonja Moody-Jurado, </a:t>
            </a:r>
            <a:r>
              <a:rPr lang="en-US" sz="1600" dirty="0">
                <a:latin typeface="Arial Narrow" panose="020B0606020202030204" pitchFamily="34" charset="0"/>
              </a:rPr>
              <a:t>Vice-Chair, Siletz Tribal Rep</a:t>
            </a:r>
          </a:p>
          <a:p>
            <a:pPr marL="517525" lvl="1"/>
            <a:r>
              <a:rPr lang="en-US" sz="1600" b="1" dirty="0">
                <a:latin typeface="Arial Narrow" panose="020B0606020202030204" pitchFamily="34" charset="0"/>
              </a:rPr>
              <a:t>Sandy Henry</a:t>
            </a:r>
            <a:r>
              <a:rPr lang="en-US" sz="1600" dirty="0">
                <a:latin typeface="Arial Narrow" panose="020B0606020202030204" pitchFamily="34" charset="0"/>
              </a:rPr>
              <a:t>, Chair, Cow Creek Tribal Rep</a:t>
            </a:r>
          </a:p>
          <a:p>
            <a:pPr marL="290513" indent="-230188">
              <a:buFont typeface="+mj-lt"/>
              <a:buAutoNum type="romanUcPeriod" startAt="5"/>
            </a:pPr>
            <a:endParaRPr lang="en-US" sz="1600" b="1" dirty="0">
              <a:latin typeface="Arial Narrow" panose="020B0606020202030204" pitchFamily="34" charset="0"/>
            </a:endParaRPr>
          </a:p>
          <a:p>
            <a:pPr marL="290513" indent="-230188">
              <a:buFont typeface="+mj-lt"/>
              <a:buAutoNum type="romanUcPeriod" startAt="5"/>
            </a:pPr>
            <a:r>
              <a:rPr lang="en-US" sz="1600" b="1" dirty="0">
                <a:latin typeface="Arial Narrow" panose="020B0606020202030204" pitchFamily="34" charset="0"/>
              </a:rPr>
              <a:t>Closing and Adjournment</a:t>
            </a:r>
            <a:endParaRPr lang="en-US" sz="1600" dirty="0">
              <a:latin typeface="Arial Narrow" panose="020B0606020202030204" pitchFamily="34" charset="0"/>
            </a:endParaRPr>
          </a:p>
          <a:p>
            <a:pPr marL="288925" indent="1588"/>
            <a:r>
              <a:rPr lang="en-US" sz="1600" b="1" dirty="0">
                <a:latin typeface="Arial Narrow" panose="020B0606020202030204" pitchFamily="34" charset="0"/>
              </a:rPr>
              <a:t>Sandy Henry</a:t>
            </a:r>
            <a:r>
              <a:rPr lang="en-US" sz="1600" dirty="0">
                <a:latin typeface="Arial Narrow" panose="020B0606020202030204" pitchFamily="34" charset="0"/>
              </a:rPr>
              <a:t>, Chair, Cow Creek Tribe Rep </a:t>
            </a:r>
          </a:p>
          <a:p>
            <a:pPr marL="288925" indent="1588"/>
            <a:endParaRPr lang="en-US" sz="1600" dirty="0">
              <a:latin typeface="Arial Narrow" panose="020B0606020202030204" pitchFamily="34" charset="0"/>
            </a:endParaRPr>
          </a:p>
          <a:p>
            <a:pPr marL="288925" indent="1588"/>
            <a:r>
              <a:rPr lang="en-US" sz="1200" i="1" dirty="0">
                <a:latin typeface="Arial Narrow" panose="020B0606020202030204" pitchFamily="34" charset="0"/>
              </a:rPr>
              <a:t>The upcoming meeting schedule and materials from past meetings are posted online. A request for an interpreter for the hearing impaired or for accommodations for people with disabilities should be made to Dorianne Houser at 971-718-1910 or by email at Dorianne.Houser@delc.oregon.gov. Requests for accommodation should be made at least 48 hours in advance.</a:t>
            </a:r>
          </a:p>
          <a:p>
            <a:pPr marL="288925" indent="1588"/>
            <a:endParaRPr lang="en-US" sz="1600" dirty="0">
              <a:latin typeface="Arial Narrow" panose="020B0606020202030204" pitchFamily="34" charset="0"/>
            </a:endParaRPr>
          </a:p>
        </p:txBody>
      </p:sp>
    </p:spTree>
    <p:extLst>
      <p:ext uri="{BB962C8B-B14F-4D97-AF65-F5344CB8AC3E}">
        <p14:creationId xmlns:p14="http://schemas.microsoft.com/office/powerpoint/2010/main" val="1633784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01DE785E-FD33-AA71-3F7D-B656A6FB7C30}"/>
              </a:ext>
            </a:extLst>
          </p:cNvPr>
          <p:cNvSpPr txBox="1"/>
          <p:nvPr/>
        </p:nvSpPr>
        <p:spPr>
          <a:xfrm>
            <a:off x="164480" y="377977"/>
            <a:ext cx="6529039" cy="7555466"/>
          </a:xfrm>
          <a:prstGeom prst="rect">
            <a:avLst/>
          </a:prstGeom>
          <a:noFill/>
        </p:spPr>
        <p:txBody>
          <a:bodyPr wrap="square">
            <a:spAutoFit/>
          </a:bodyPr>
          <a:lstStyle/>
          <a:p>
            <a:r>
              <a:rPr lang="en-US" sz="1600" dirty="0">
                <a:latin typeface="Arial Narrow" panose="020B0606020202030204" pitchFamily="34" charset="0"/>
              </a:rPr>
              <a:t>.</a:t>
            </a:r>
            <a:r>
              <a:rPr lang="en-US" sz="1600" b="1" u="sng" dirty="0">
                <a:latin typeface="Arial Narrow" panose="020B0606020202030204" pitchFamily="34" charset="0"/>
              </a:rPr>
              <a:t>OTELA Members:</a:t>
            </a:r>
          </a:p>
          <a:p>
            <a:endParaRPr lang="en-US" sz="1600" b="1" u="sng" dirty="0">
              <a:latin typeface="Arial Narrow" panose="020B0606020202030204" pitchFamily="34" charset="0"/>
            </a:endParaRPr>
          </a:p>
          <a:p>
            <a:pPr>
              <a:lnSpc>
                <a:spcPct val="150000"/>
              </a:lnSpc>
            </a:pPr>
            <a:r>
              <a:rPr lang="en-US" sz="1600" b="1" dirty="0">
                <a:latin typeface="Arial Narrow" panose="020B0606020202030204" pitchFamily="34" charset="0"/>
              </a:rPr>
              <a:t>SANDY HENRY</a:t>
            </a:r>
            <a:r>
              <a:rPr lang="en-US" sz="1600" dirty="0">
                <a:latin typeface="Arial Narrow" panose="020B0606020202030204" pitchFamily="34" charset="0"/>
              </a:rPr>
              <a:t>, Chair, Cow Creek Tribe Rep</a:t>
            </a:r>
          </a:p>
          <a:p>
            <a:pPr>
              <a:lnSpc>
                <a:spcPct val="150000"/>
              </a:lnSpc>
            </a:pPr>
            <a:r>
              <a:rPr lang="en-US" sz="1600" b="1" dirty="0">
                <a:latin typeface="Arial Narrow" panose="020B0606020202030204" pitchFamily="34" charset="0"/>
              </a:rPr>
              <a:t>SONYA MOODY-JURADO</a:t>
            </a:r>
            <a:r>
              <a:rPr lang="en-US" sz="1600" dirty="0">
                <a:latin typeface="Arial Narrow" panose="020B0606020202030204" pitchFamily="34" charset="0"/>
              </a:rPr>
              <a:t>, Co-Chair, Siletz Tribe Rep.</a:t>
            </a:r>
          </a:p>
          <a:p>
            <a:pPr>
              <a:lnSpc>
                <a:spcPct val="150000"/>
              </a:lnSpc>
            </a:pPr>
            <a:r>
              <a:rPr lang="en-US" sz="1600" b="1" dirty="0">
                <a:latin typeface="Arial Narrow" panose="020B0606020202030204" pitchFamily="34" charset="0"/>
              </a:rPr>
              <a:t>ANGELA BLACKWELL</a:t>
            </a:r>
            <a:r>
              <a:rPr lang="en-US" sz="1600" dirty="0">
                <a:latin typeface="Arial Narrow" panose="020B0606020202030204" pitchFamily="34" charset="0"/>
              </a:rPr>
              <a:t>, Early Learning Council Rep. </a:t>
            </a:r>
          </a:p>
          <a:p>
            <a:pPr>
              <a:lnSpc>
                <a:spcPct val="150000"/>
              </a:lnSpc>
            </a:pPr>
            <a:r>
              <a:rPr lang="en-US" sz="1600" b="1" dirty="0">
                <a:latin typeface="Arial Narrow" panose="020B0606020202030204" pitchFamily="34" charset="0"/>
              </a:rPr>
              <a:t>JULIE SIESTREEM</a:t>
            </a:r>
            <a:r>
              <a:rPr lang="en-US" sz="1600" dirty="0">
                <a:latin typeface="Arial Narrow" panose="020B0606020202030204" pitchFamily="34" charset="0"/>
              </a:rPr>
              <a:t>, LCIS Rep. &amp; Coos, Lower Umpqua Siuslaw Tribe Rep.</a:t>
            </a:r>
          </a:p>
          <a:p>
            <a:pPr>
              <a:lnSpc>
                <a:spcPct val="150000"/>
              </a:lnSpc>
            </a:pPr>
            <a:r>
              <a:rPr lang="en-US" sz="1600" b="1" dirty="0">
                <a:latin typeface="Arial Narrow" panose="020B0606020202030204" pitchFamily="34" charset="0"/>
              </a:rPr>
              <a:t>JEMIAH WASSMAN</a:t>
            </a:r>
            <a:r>
              <a:rPr lang="en-US" sz="1600" dirty="0">
                <a:latin typeface="Arial Narrow" panose="020B0606020202030204" pitchFamily="34" charset="0"/>
              </a:rPr>
              <a:t>, Coos, Lower Umpqua Siuslaw Tribe Rep.</a:t>
            </a:r>
          </a:p>
          <a:p>
            <a:pPr>
              <a:lnSpc>
                <a:spcPct val="150000"/>
              </a:lnSpc>
            </a:pPr>
            <a:r>
              <a:rPr lang="en-US" sz="1600" b="1" dirty="0">
                <a:latin typeface="Arial Narrow" panose="020B0606020202030204" pitchFamily="34" charset="0"/>
              </a:rPr>
              <a:t>VALERIE SWITZLER</a:t>
            </a:r>
            <a:r>
              <a:rPr lang="en-US" sz="1600" dirty="0">
                <a:latin typeface="Arial Narrow" panose="020B0606020202030204" pitchFamily="34" charset="0"/>
              </a:rPr>
              <a:t>, Warm Springs Tribe Rep.</a:t>
            </a:r>
          </a:p>
          <a:p>
            <a:pPr>
              <a:lnSpc>
                <a:spcPct val="150000"/>
              </a:lnSpc>
            </a:pPr>
            <a:r>
              <a:rPr lang="en-US" sz="1600" b="1" dirty="0">
                <a:latin typeface="Arial Narrow" panose="020B0606020202030204" pitchFamily="34" charset="0"/>
              </a:rPr>
              <a:t>DIANE TEEMAN</a:t>
            </a:r>
            <a:r>
              <a:rPr lang="en-US" sz="1600" dirty="0">
                <a:latin typeface="Arial Narrow" panose="020B0606020202030204" pitchFamily="34" charset="0"/>
              </a:rPr>
              <a:t>, Burns-Paiute Tribe Rep.</a:t>
            </a:r>
          </a:p>
          <a:p>
            <a:pPr>
              <a:lnSpc>
                <a:spcPct val="150000"/>
              </a:lnSpc>
            </a:pPr>
            <a:r>
              <a:rPr lang="en-US" sz="1600" b="1" dirty="0">
                <a:latin typeface="Arial Narrow" panose="020B0606020202030204" pitchFamily="34" charset="0"/>
              </a:rPr>
              <a:t>MICHAEL CHERRY</a:t>
            </a:r>
            <a:r>
              <a:rPr lang="en-US" sz="1600" dirty="0">
                <a:latin typeface="Arial Narrow" panose="020B0606020202030204" pitchFamily="34" charset="0"/>
              </a:rPr>
              <a:t>, Grand Ronde Tribe Rep.</a:t>
            </a:r>
          </a:p>
          <a:p>
            <a:pPr>
              <a:lnSpc>
                <a:spcPct val="150000"/>
              </a:lnSpc>
            </a:pPr>
            <a:r>
              <a:rPr lang="en-US" sz="1600" b="1" dirty="0">
                <a:latin typeface="Arial Narrow" panose="020B0606020202030204" pitchFamily="34" charset="0"/>
              </a:rPr>
              <a:t>ANGELA FASANA</a:t>
            </a:r>
            <a:r>
              <a:rPr lang="en-US" sz="1600" dirty="0">
                <a:latin typeface="Arial Narrow" panose="020B0606020202030204" pitchFamily="34" charset="0"/>
              </a:rPr>
              <a:t>, Grand Ronde Tribe Rep.</a:t>
            </a:r>
          </a:p>
          <a:p>
            <a:pPr>
              <a:lnSpc>
                <a:spcPct val="150000"/>
              </a:lnSpc>
            </a:pPr>
            <a:r>
              <a:rPr lang="en-US" sz="1600" b="1" dirty="0">
                <a:latin typeface="Arial Narrow" panose="020B0606020202030204" pitchFamily="34" charset="0"/>
              </a:rPr>
              <a:t>ALYSSA SEVERSON</a:t>
            </a:r>
            <a:r>
              <a:rPr lang="en-US" sz="1600" dirty="0">
                <a:latin typeface="Arial Narrow" panose="020B0606020202030204" pitchFamily="34" charset="0"/>
              </a:rPr>
              <a:t>, Coquille Tribe Rep</a:t>
            </a:r>
          </a:p>
          <a:p>
            <a:pPr>
              <a:lnSpc>
                <a:spcPct val="150000"/>
              </a:lnSpc>
            </a:pPr>
            <a:r>
              <a:rPr lang="en-US" sz="1600" b="1" dirty="0">
                <a:latin typeface="Arial Narrow" panose="020B0606020202030204" pitchFamily="34" charset="0"/>
              </a:rPr>
              <a:t>KRISTINA SIMPSON</a:t>
            </a:r>
            <a:r>
              <a:rPr lang="en-US" sz="1600" dirty="0">
                <a:latin typeface="Arial Narrow" panose="020B0606020202030204" pitchFamily="34" charset="0"/>
              </a:rPr>
              <a:t>, Coquille Tribe Rep.</a:t>
            </a:r>
          </a:p>
          <a:p>
            <a:pPr>
              <a:lnSpc>
                <a:spcPct val="150000"/>
              </a:lnSpc>
            </a:pPr>
            <a:r>
              <a:rPr lang="en-US" sz="1600" b="1" dirty="0">
                <a:latin typeface="Arial Narrow" panose="020B0606020202030204" pitchFamily="34" charset="0"/>
              </a:rPr>
              <a:t>JENNIFER JACKSON</a:t>
            </a:r>
            <a:r>
              <a:rPr lang="en-US" sz="1600" dirty="0">
                <a:latin typeface="Arial Narrow" panose="020B0606020202030204" pitchFamily="34" charset="0"/>
              </a:rPr>
              <a:t>, Klamath Tribe Rep.</a:t>
            </a:r>
          </a:p>
          <a:p>
            <a:pPr>
              <a:lnSpc>
                <a:spcPct val="150000"/>
              </a:lnSpc>
            </a:pPr>
            <a:r>
              <a:rPr lang="en-US" sz="1600" b="1" dirty="0">
                <a:latin typeface="Arial Narrow" panose="020B0606020202030204" pitchFamily="34" charset="0"/>
              </a:rPr>
              <a:t>MELISSA MONTERO</a:t>
            </a:r>
            <a:r>
              <a:rPr lang="en-US" sz="1600" dirty="0">
                <a:latin typeface="Arial Narrow" panose="020B0606020202030204" pitchFamily="34" charset="0"/>
              </a:rPr>
              <a:t>, Klamath Tribe Rep.</a:t>
            </a:r>
          </a:p>
          <a:p>
            <a:pPr>
              <a:lnSpc>
                <a:spcPct val="150000"/>
              </a:lnSpc>
            </a:pPr>
            <a:r>
              <a:rPr lang="en-US" sz="1600" b="1" dirty="0">
                <a:latin typeface="Arial Narrow" panose="020B0606020202030204" pitchFamily="34" charset="0"/>
              </a:rPr>
              <a:t>LLOYD COMMANDER</a:t>
            </a:r>
            <a:r>
              <a:rPr lang="en-US" sz="1600" dirty="0">
                <a:latin typeface="Arial Narrow" panose="020B0606020202030204" pitchFamily="34" charset="0"/>
              </a:rPr>
              <a:t>, Confederated Tribes of the Umatilla Indian Reservation Rep.</a:t>
            </a:r>
          </a:p>
          <a:p>
            <a:pPr>
              <a:lnSpc>
                <a:spcPct val="150000"/>
              </a:lnSpc>
            </a:pPr>
            <a:r>
              <a:rPr lang="en-US" sz="1600" b="1" dirty="0">
                <a:latin typeface="Arial Narrow" panose="020B0606020202030204" pitchFamily="34" charset="0"/>
              </a:rPr>
              <a:t>ALISSA LANE-KANE</a:t>
            </a:r>
            <a:r>
              <a:rPr lang="en-US" sz="1600" dirty="0">
                <a:latin typeface="Arial Narrow" panose="020B0606020202030204" pitchFamily="34" charset="0"/>
              </a:rPr>
              <a:t>, Siletz Tribe Rep.</a:t>
            </a:r>
          </a:p>
          <a:p>
            <a:pPr>
              <a:lnSpc>
                <a:spcPct val="150000"/>
              </a:lnSpc>
            </a:pPr>
            <a:r>
              <a:rPr lang="en-US" sz="1600" b="1" dirty="0">
                <a:latin typeface="Arial Narrow" panose="020B0606020202030204" pitchFamily="34" charset="0"/>
              </a:rPr>
              <a:t>TJ Cooper</a:t>
            </a:r>
            <a:r>
              <a:rPr lang="en-US" sz="1600" dirty="0">
                <a:latin typeface="Arial Narrow" panose="020B0606020202030204" pitchFamily="34" charset="0"/>
              </a:rPr>
              <a:t>, Cow Creek Tribal Rep</a:t>
            </a:r>
          </a:p>
          <a:p>
            <a:pPr>
              <a:lnSpc>
                <a:spcPct val="150000"/>
              </a:lnSpc>
            </a:pPr>
            <a:r>
              <a:rPr lang="en-US" sz="1600" dirty="0">
                <a:latin typeface="Arial Narrow" panose="020B0606020202030204" pitchFamily="34" charset="0"/>
              </a:rPr>
              <a:t>(1) OPEN, Warm Springs Tribe Rep.</a:t>
            </a:r>
          </a:p>
          <a:p>
            <a:pPr>
              <a:lnSpc>
                <a:spcPct val="150000"/>
              </a:lnSpc>
            </a:pPr>
            <a:r>
              <a:rPr lang="en-US" sz="1600" dirty="0">
                <a:latin typeface="Arial Narrow" panose="020B0606020202030204" pitchFamily="34" charset="0"/>
              </a:rPr>
              <a:t>(1) OPEN, Confederated Tribes of the Umatilla Indian Reservation Rep</a:t>
            </a:r>
          </a:p>
          <a:p>
            <a:pPr>
              <a:lnSpc>
                <a:spcPct val="150000"/>
              </a:lnSpc>
            </a:pPr>
            <a:r>
              <a:rPr lang="en-US" sz="1600" dirty="0">
                <a:latin typeface="Arial Narrow" panose="020B0606020202030204" pitchFamily="34" charset="0"/>
              </a:rPr>
              <a:t>(1) OPEN, Burns-Paiute Tribe Rep.</a:t>
            </a:r>
          </a:p>
        </p:txBody>
      </p:sp>
    </p:spTree>
    <p:extLst>
      <p:ext uri="{BB962C8B-B14F-4D97-AF65-F5344CB8AC3E}">
        <p14:creationId xmlns:p14="http://schemas.microsoft.com/office/powerpoint/2010/main" val="5707761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331B654F4438D42BF6CB5173C56455C" ma:contentTypeVersion="3" ma:contentTypeDescription="Create a new document." ma:contentTypeScope="" ma:versionID="6a2aa5b551d247b4fb68a8f9a3b501d9">
  <xsd:schema xmlns:xsd="http://www.w3.org/2001/XMLSchema" xmlns:xs="http://www.w3.org/2001/XMLSchema" xmlns:p="http://schemas.microsoft.com/office/2006/metadata/properties" xmlns:ns1="http://schemas.microsoft.com/sharepoint/v3" xmlns:ns2="72b02b42-27c2-4ae3-a39f-3945b410e3bb" xmlns:ns3="09770131-4a93-4c89-a8ad-9fce64035ee5" targetNamespace="http://schemas.microsoft.com/office/2006/metadata/properties" ma:root="true" ma:fieldsID="e5ac5f60195955a635aadbca713a7190" ns1:_="" ns2:_="" ns3:_="">
    <xsd:import namespace="http://schemas.microsoft.com/sharepoint/v3"/>
    <xsd:import namespace="72b02b42-27c2-4ae3-a39f-3945b410e3bb"/>
    <xsd:import namespace="09770131-4a93-4c89-a8ad-9fce64035ee5"/>
    <xsd:element name="properties">
      <xsd:complexType>
        <xsd:sequence>
          <xsd:element name="documentManagement">
            <xsd:complexType>
              <xsd:all>
                <xsd:element ref="ns1:PublishingStartDate" minOccurs="0"/>
                <xsd:element ref="ns1:PublishingExpirationDate" minOccurs="0"/>
                <xsd:element ref="ns2:SharedWithUsers" minOccurs="0"/>
                <xsd:element ref="ns3:DELC_x0020_Program_x0020_Typ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2b02b42-27c2-4ae3-a39f-3945b410e3b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09770131-4a93-4c89-a8ad-9fce64035ee5" elementFormDefault="qualified">
    <xsd:import namespace="http://schemas.microsoft.com/office/2006/documentManagement/types"/>
    <xsd:import namespace="http://schemas.microsoft.com/office/infopath/2007/PartnerControls"/>
    <xsd:element name="DELC_x0020_Program_x0020_Type" ma:index="11" nillable="true" ma:displayName="DELC Program Type" ma:default="None" ma:description="Office of Child Care&#10;Employment Related Daycare&#10;Early Childhood Equity Fund&#10;Early Learning Council&#10;Preschool Promise&#10;Healthy Families Oregon&#10;HUB" ma:internalName="DELC_x0020_Program_x0020_Type">
      <xsd:complexType>
        <xsd:complexContent>
          <xsd:extension base="dms:MultiChoice">
            <xsd:sequence>
              <xsd:element name="Value" maxOccurs="unbounded" minOccurs="0" nillable="true">
                <xsd:simpleType>
                  <xsd:restriction base="dms:Choice">
                    <xsd:enumeration value="None"/>
                    <xsd:enumeration value="CCLD"/>
                  </xsd:restriction>
                </xsd:simple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ELC_x0020_Program_x0020_Type xmlns="09770131-4a93-4c89-a8ad-9fce64035ee5">
      <Value>Enter Choice #1</Value>
    </DELC_x0020_Program_x0020_Type>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6933C7D4-55EB-47FC-8CED-163CF51E9BB2}"/>
</file>

<file path=customXml/itemProps2.xml><?xml version="1.0" encoding="utf-8"?>
<ds:datastoreItem xmlns:ds="http://schemas.openxmlformats.org/officeDocument/2006/customXml" ds:itemID="{80C0D26E-7674-438B-A824-DF3D09774472}"/>
</file>

<file path=customXml/itemProps3.xml><?xml version="1.0" encoding="utf-8"?>
<ds:datastoreItem xmlns:ds="http://schemas.openxmlformats.org/officeDocument/2006/customXml" ds:itemID="{B1184508-4375-47AE-87B5-87B817087D1C}"/>
</file>

<file path=docProps/app.xml><?xml version="1.0" encoding="utf-8"?>
<Properties xmlns="http://schemas.openxmlformats.org/officeDocument/2006/extended-properties" xmlns:vt="http://schemas.openxmlformats.org/officeDocument/2006/docPropsVTypes">
  <Template>Office Theme 2013 - 2022</Template>
  <TotalTime>1731</TotalTime>
  <Words>409</Words>
  <Application>Microsoft Office PowerPoint</Application>
  <PresentationFormat>On-screen Show (4:3)</PresentationFormat>
  <Paragraphs>47</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Arial Narrow</vt:lpstr>
      <vt:lpstr>Calibri</vt:lpstr>
      <vt:lpstr>Calibri Light</vt:lpstr>
      <vt:lpstr>Cooper Black</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Jonas Moses</dc:creator>
  <cp:lastModifiedBy>HOUSER Dorianne * DELC</cp:lastModifiedBy>
  <cp:revision>35</cp:revision>
  <dcterms:created xsi:type="dcterms:W3CDTF">2023-04-04T17:10:30Z</dcterms:created>
  <dcterms:modified xsi:type="dcterms:W3CDTF">2024-02-28T16:59:37Z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41c8680e-7065-4e2f-8ad3-b5183d7b629d_Enabled">
    <vt:lpwstr>true</vt:lpwstr>
  </property>
  <property fmtid="{D5CDD505-2E9C-101B-9397-08002B2CF9AE}" pid="3" name="MSIP_Label_41c8680e-7065-4e2f-8ad3-b5183d7b629d_SetDate">
    <vt:lpwstr>2023-04-04T17:28:12Z</vt:lpwstr>
  </property>
  <property fmtid="{D5CDD505-2E9C-101B-9397-08002B2CF9AE}" pid="4" name="MSIP_Label_41c8680e-7065-4e2f-8ad3-b5183d7b629d_Method">
    <vt:lpwstr>Privileged</vt:lpwstr>
  </property>
  <property fmtid="{D5CDD505-2E9C-101B-9397-08002B2CF9AE}" pid="5" name="MSIP_Label_41c8680e-7065-4e2f-8ad3-b5183d7b629d_Name">
    <vt:lpwstr>Public Release</vt:lpwstr>
  </property>
  <property fmtid="{D5CDD505-2E9C-101B-9397-08002B2CF9AE}" pid="6" name="MSIP_Label_41c8680e-7065-4e2f-8ad3-b5183d7b629d_SiteId">
    <vt:lpwstr>812915b6-9808-4c3e-996f-802891c30308</vt:lpwstr>
  </property>
  <property fmtid="{D5CDD505-2E9C-101B-9397-08002B2CF9AE}" pid="7" name="MSIP_Label_41c8680e-7065-4e2f-8ad3-b5183d7b629d_ActionId">
    <vt:lpwstr>c46ed027-07ae-4025-84b7-e6541af14719</vt:lpwstr>
  </property>
  <property fmtid="{D5CDD505-2E9C-101B-9397-08002B2CF9AE}" pid="8" name="MSIP_Label_41c8680e-7065-4e2f-8ad3-b5183d7b629d_ContentBits">
    <vt:lpwstr>0</vt:lpwstr>
  </property>
  <property fmtid="{D5CDD505-2E9C-101B-9397-08002B2CF9AE}" pid="9" name="MSIP_Label_09b73270-2993-4076-be47-9c78f42a1e84_Enabled">
    <vt:lpwstr>true</vt:lpwstr>
  </property>
  <property fmtid="{D5CDD505-2E9C-101B-9397-08002B2CF9AE}" pid="10" name="MSIP_Label_09b73270-2993-4076-be47-9c78f42a1e84_SetDate">
    <vt:lpwstr>2023-11-14T19:03:23Z</vt:lpwstr>
  </property>
  <property fmtid="{D5CDD505-2E9C-101B-9397-08002B2CF9AE}" pid="11" name="MSIP_Label_09b73270-2993-4076-be47-9c78f42a1e84_Method">
    <vt:lpwstr>Privileged</vt:lpwstr>
  </property>
  <property fmtid="{D5CDD505-2E9C-101B-9397-08002B2CF9AE}" pid="12" name="MSIP_Label_09b73270-2993-4076-be47-9c78f42a1e84_Name">
    <vt:lpwstr>Level 1 - Published (Items)</vt:lpwstr>
  </property>
  <property fmtid="{D5CDD505-2E9C-101B-9397-08002B2CF9AE}" pid="13" name="MSIP_Label_09b73270-2993-4076-be47-9c78f42a1e84_SiteId">
    <vt:lpwstr>aa3f6932-fa7c-47b4-a0ce-a598cad161cf</vt:lpwstr>
  </property>
  <property fmtid="{D5CDD505-2E9C-101B-9397-08002B2CF9AE}" pid="14" name="MSIP_Label_09b73270-2993-4076-be47-9c78f42a1e84_ActionId">
    <vt:lpwstr>c15758ac-6a41-4018-b635-7e05cdeb4245</vt:lpwstr>
  </property>
  <property fmtid="{D5CDD505-2E9C-101B-9397-08002B2CF9AE}" pid="15" name="MSIP_Label_09b73270-2993-4076-be47-9c78f42a1e84_ContentBits">
    <vt:lpwstr>0</vt:lpwstr>
  </property>
  <property fmtid="{D5CDD505-2E9C-101B-9397-08002B2CF9AE}" pid="16" name="ContentTypeId">
    <vt:lpwstr>0x0101003331B654F4438D42BF6CB5173C56455C</vt:lpwstr>
  </property>
</Properties>
</file>